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712" r:id="rId2"/>
  </p:sldMasterIdLst>
  <p:handoutMasterIdLst>
    <p:handoutMasterId r:id="rId48"/>
  </p:handoutMasterIdLst>
  <p:sldIdLst>
    <p:sldId id="256" r:id="rId3"/>
    <p:sldId id="262" r:id="rId4"/>
    <p:sldId id="295" r:id="rId5"/>
    <p:sldId id="329" r:id="rId6"/>
    <p:sldId id="259" r:id="rId7"/>
    <p:sldId id="327" r:id="rId8"/>
    <p:sldId id="257" r:id="rId9"/>
    <p:sldId id="284" r:id="rId10"/>
    <p:sldId id="285" r:id="rId11"/>
    <p:sldId id="303" r:id="rId12"/>
    <p:sldId id="304" r:id="rId13"/>
    <p:sldId id="286" r:id="rId14"/>
    <p:sldId id="290" r:id="rId15"/>
    <p:sldId id="307" r:id="rId16"/>
    <p:sldId id="287" r:id="rId17"/>
    <p:sldId id="292" r:id="rId18"/>
    <p:sldId id="297" r:id="rId19"/>
    <p:sldId id="309" r:id="rId20"/>
    <p:sldId id="288" r:id="rId21"/>
    <p:sldId id="305" r:id="rId22"/>
    <p:sldId id="289" r:id="rId23"/>
    <p:sldId id="310" r:id="rId24"/>
    <p:sldId id="311" r:id="rId25"/>
    <p:sldId id="312" r:id="rId26"/>
    <p:sldId id="313" r:id="rId27"/>
    <p:sldId id="314" r:id="rId28"/>
    <p:sldId id="320" r:id="rId29"/>
    <p:sldId id="306" r:id="rId30"/>
    <p:sldId id="315" r:id="rId31"/>
    <p:sldId id="321" r:id="rId32"/>
    <p:sldId id="317" r:id="rId33"/>
    <p:sldId id="322" r:id="rId34"/>
    <p:sldId id="324" r:id="rId35"/>
    <p:sldId id="323" r:id="rId36"/>
    <p:sldId id="328" r:id="rId37"/>
    <p:sldId id="325" r:id="rId38"/>
    <p:sldId id="296" r:id="rId39"/>
    <p:sldId id="298" r:id="rId40"/>
    <p:sldId id="269" r:id="rId41"/>
    <p:sldId id="302" r:id="rId42"/>
    <p:sldId id="299" r:id="rId43"/>
    <p:sldId id="300" r:id="rId44"/>
    <p:sldId id="301" r:id="rId45"/>
    <p:sldId id="318" r:id="rId46"/>
    <p:sldId id="319" r:id="rId47"/>
  </p:sldIdLst>
  <p:sldSz cx="12192000" cy="6858000"/>
  <p:notesSz cx="6858000" cy="9144000"/>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C572"/>
    <a:srgbClr val="20A3AA"/>
    <a:srgbClr val="2AA0A6"/>
    <a:srgbClr val="6BBB23"/>
    <a:srgbClr val="0C3244"/>
    <a:srgbClr val="1E6C2D"/>
    <a:srgbClr val="68C8B8"/>
    <a:srgbClr val="32AC63"/>
    <a:srgbClr val="38A63D"/>
    <a:srgbClr val="438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98806" autoAdjust="0"/>
  </p:normalViewPr>
  <p:slideViewPr>
    <p:cSldViewPr snapToGrid="0" showGuides="1">
      <p:cViewPr varScale="1">
        <p:scale>
          <a:sx n="72" d="100"/>
          <a:sy n="72" d="100"/>
        </p:scale>
        <p:origin x="474" y="72"/>
      </p:cViewPr>
      <p:guideLst>
        <p:guide orient="horz" pos="2160"/>
        <p:guide pos="3863"/>
      </p:guideLst>
    </p:cSldViewPr>
  </p:slideViewPr>
  <p:notesTextViewPr>
    <p:cViewPr>
      <p:scale>
        <a:sx n="1" d="1"/>
        <a:sy n="1" d="1"/>
      </p:scale>
      <p:origin x="0" y="0"/>
    </p:cViewPr>
  </p:notesTextViewPr>
  <p:notesViewPr>
    <p:cSldViewPr snapToGrid="0" showGuides="1">
      <p:cViewPr varScale="1">
        <p:scale>
          <a:sx n="85" d="100"/>
          <a:sy n="85" d="100"/>
        </p:scale>
        <p:origin x="316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6B1987-2293-488C-8931-6B1C55F3072E}" type="datetimeFigureOut">
              <a:rPr lang="en-GB" smtClean="0"/>
              <a:pPr/>
              <a:t>25/06/2020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F2AF05-FCC1-4D4D-97DF-2CEC85CCB6A3}" type="slidenum">
              <a:rPr lang="en-GB" smtClean="0"/>
              <a:pPr/>
              <a:t>‹#›</a:t>
            </a:fld>
            <a:endParaRPr lang="en-GB"/>
          </a:p>
        </p:txBody>
      </p:sp>
    </p:spTree>
    <p:extLst>
      <p:ext uri="{BB962C8B-B14F-4D97-AF65-F5344CB8AC3E}">
        <p14:creationId xmlns:p14="http://schemas.microsoft.com/office/powerpoint/2010/main" val="96904016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solidFill>
                  <a:schemeClr val="tx1">
                    <a:lumMod val="10000"/>
                  </a:schemeClr>
                </a:solidFill>
              </a:defRPr>
            </a:lvl1pPr>
          </a:lstStyle>
          <a:p>
            <a:endParaRPr lang="en-US" dirty="0">
              <a:solidFill>
                <a:prstClr val="black">
                  <a:lumMod val="10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2" name="Title 1"/>
          <p:cNvSpPr>
            <a:spLocks noGrp="1"/>
          </p:cNvSpPr>
          <p:nvPr>
            <p:ph type="ctrTitle"/>
          </p:nvPr>
        </p:nvSpPr>
        <p:spPr>
          <a:xfrm>
            <a:off x="914400" y="5181609"/>
            <a:ext cx="10363200" cy="933451"/>
          </a:xfrm>
        </p:spPr>
        <p:txBody>
          <a:bodyPr anchor="b">
            <a:normAutofit/>
          </a:bodyPr>
          <a:lstStyle>
            <a:lvl1pPr algn="ctr">
              <a:defRPr sz="2400">
                <a:solidFill>
                  <a:schemeClr val="accent2">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828800" y="6096000"/>
            <a:ext cx="8534400" cy="685800"/>
          </a:xfrm>
        </p:spPr>
        <p:txBody>
          <a:bodyPr>
            <a:normAutofit/>
          </a:bodyPr>
          <a:lstStyle>
            <a:lvl1pPr marL="0" indent="0" algn="ctr">
              <a:buNone/>
              <a:defRPr sz="1900">
                <a:solidFill>
                  <a:schemeClr val="accent2">
                    <a:lumMod val="60000"/>
                    <a:lumOff val="40000"/>
                  </a:schemeClr>
                </a:solidFill>
              </a:defRPr>
            </a:lvl1pPr>
            <a:lvl2pPr marL="457083" indent="0" algn="ctr">
              <a:buNone/>
              <a:defRPr>
                <a:solidFill>
                  <a:schemeClr val="tx1">
                    <a:tint val="75000"/>
                  </a:schemeClr>
                </a:solidFill>
              </a:defRPr>
            </a:lvl2pPr>
            <a:lvl3pPr marL="914173" indent="0" algn="ctr">
              <a:buNone/>
              <a:defRPr>
                <a:solidFill>
                  <a:schemeClr val="tx1">
                    <a:tint val="75000"/>
                  </a:schemeClr>
                </a:solidFill>
              </a:defRPr>
            </a:lvl3pPr>
            <a:lvl4pPr marL="1371260" indent="0" algn="ctr">
              <a:buNone/>
              <a:defRPr>
                <a:solidFill>
                  <a:schemeClr val="tx1">
                    <a:tint val="75000"/>
                  </a:schemeClr>
                </a:solidFill>
              </a:defRPr>
            </a:lvl4pPr>
            <a:lvl5pPr marL="1828346" indent="0" algn="ctr">
              <a:buNone/>
              <a:defRPr>
                <a:solidFill>
                  <a:schemeClr val="tx1">
                    <a:tint val="75000"/>
                  </a:schemeClr>
                </a:solidFill>
              </a:defRPr>
            </a:lvl5pPr>
            <a:lvl6pPr marL="2285438" indent="0" algn="ctr">
              <a:buNone/>
              <a:defRPr>
                <a:solidFill>
                  <a:schemeClr val="tx1">
                    <a:tint val="75000"/>
                  </a:schemeClr>
                </a:solidFill>
              </a:defRPr>
            </a:lvl6pPr>
            <a:lvl7pPr marL="2742518" indent="0" algn="ctr">
              <a:buNone/>
              <a:defRPr>
                <a:solidFill>
                  <a:schemeClr val="tx1">
                    <a:tint val="75000"/>
                  </a:schemeClr>
                </a:solidFill>
              </a:defRPr>
            </a:lvl7pPr>
            <a:lvl8pPr marL="3199600" indent="0" algn="ctr">
              <a:buNone/>
              <a:defRPr>
                <a:solidFill>
                  <a:schemeClr val="tx1">
                    <a:tint val="75000"/>
                  </a:schemeClr>
                </a:solidFill>
              </a:defRPr>
            </a:lvl8pPr>
            <a:lvl9pPr marL="36566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5175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84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3215" y="23471"/>
            <a:ext cx="7635433" cy="674688"/>
          </a:xfrm>
        </p:spPr>
        <p:txBody>
          <a:bodyPr anchor="ctr" anchorCtr="0"/>
          <a:lstStyle>
            <a:lvl1pPr algn="l">
              <a:defRPr sz="2000" b="1">
                <a:solidFill>
                  <a:schemeClr val="bg1">
                    <a:lumMod val="90000"/>
                  </a:schemeClr>
                </a:solidFill>
              </a:defRPr>
            </a:lvl1pPr>
          </a:lstStyle>
          <a:p>
            <a:r>
              <a:rPr lang="en-US" dirty="0"/>
              <a:t>Click to edit Master title style</a:t>
            </a:r>
          </a:p>
        </p:txBody>
      </p:sp>
      <p:sp>
        <p:nvSpPr>
          <p:cNvPr id="3" name="Content Placeholder 2"/>
          <p:cNvSpPr>
            <a:spLocks noGrp="1"/>
          </p:cNvSpPr>
          <p:nvPr>
            <p:ph idx="1"/>
          </p:nvPr>
        </p:nvSpPr>
        <p:spPr>
          <a:xfrm>
            <a:off x="5384800" y="1715531"/>
            <a:ext cx="5283200" cy="3426940"/>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11200" y="1803400"/>
            <a:ext cx="3048000" cy="3657600"/>
          </a:xfrm>
        </p:spPr>
        <p:txBody>
          <a:bodyPr anchor="ctr" anchorCtr="0"/>
          <a:lstStyle>
            <a:lvl1pPr marL="0" indent="0" algn="ctr">
              <a:buNone/>
              <a:defRPr sz="1500">
                <a:solidFill>
                  <a:schemeClr val="bg1">
                    <a:lumMod val="90000"/>
                  </a:schemeClr>
                </a:solidFill>
              </a:defRPr>
            </a:lvl1pPr>
            <a:lvl2pPr marL="457083" indent="0">
              <a:buNone/>
              <a:defRPr sz="1200"/>
            </a:lvl2pPr>
            <a:lvl3pPr marL="914173" indent="0">
              <a:buNone/>
              <a:defRPr sz="900"/>
            </a:lvl3pPr>
            <a:lvl4pPr marL="1371260" indent="0">
              <a:buNone/>
              <a:defRPr sz="900"/>
            </a:lvl4pPr>
            <a:lvl5pPr marL="1828346" indent="0">
              <a:buNone/>
              <a:defRPr sz="900"/>
            </a:lvl5pPr>
            <a:lvl6pPr marL="2285438" indent="0">
              <a:buNone/>
              <a:defRPr sz="900"/>
            </a:lvl6pPr>
            <a:lvl7pPr marL="2742518" indent="0">
              <a:buNone/>
              <a:defRPr sz="900"/>
            </a:lvl7pPr>
            <a:lvl8pPr marL="3199600" indent="0">
              <a:buNone/>
              <a:defRPr sz="900"/>
            </a:lvl8pPr>
            <a:lvl9pPr marL="3656683"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9570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65600" y="4792669"/>
            <a:ext cx="7315200" cy="566739"/>
          </a:xfrm>
        </p:spPr>
        <p:txBody>
          <a:bodyPr anchor="b"/>
          <a:lstStyle>
            <a:lvl1pPr algn="l">
              <a:defRPr sz="2000" b="1">
                <a:solidFill>
                  <a:schemeClr val="tx1">
                    <a:lumMod val="65000"/>
                    <a:lumOff val="35000"/>
                  </a:schemeClr>
                </a:solidFill>
              </a:defRPr>
            </a:lvl1pPr>
          </a:lstStyle>
          <a:p>
            <a:r>
              <a:rPr lang="en-US" dirty="0"/>
              <a:t>Click to edit Master title style</a:t>
            </a:r>
          </a:p>
        </p:txBody>
      </p:sp>
      <p:sp>
        <p:nvSpPr>
          <p:cNvPr id="3" name="Picture Placeholder 2"/>
          <p:cNvSpPr>
            <a:spLocks noGrp="1"/>
          </p:cNvSpPr>
          <p:nvPr>
            <p:ph type="pic" idx="1"/>
          </p:nvPr>
        </p:nvSpPr>
        <p:spPr>
          <a:xfrm>
            <a:off x="3962400" y="177800"/>
            <a:ext cx="7924800" cy="4470400"/>
          </a:xfrm>
        </p:spPr>
        <p:txBody>
          <a:bodyPr/>
          <a:lstStyle>
            <a:lvl1pPr marL="0" indent="0">
              <a:buNone/>
              <a:defRPr sz="3200"/>
            </a:lvl1pPr>
            <a:lvl2pPr marL="457083" indent="0">
              <a:buNone/>
              <a:defRPr sz="2800"/>
            </a:lvl2pPr>
            <a:lvl3pPr marL="914173" indent="0">
              <a:buNone/>
              <a:defRPr sz="2400"/>
            </a:lvl3pPr>
            <a:lvl4pPr marL="1371260" indent="0">
              <a:buNone/>
              <a:defRPr sz="2000"/>
            </a:lvl4pPr>
            <a:lvl5pPr marL="1828346" indent="0">
              <a:buNone/>
              <a:defRPr sz="2000"/>
            </a:lvl5pPr>
            <a:lvl6pPr marL="2285438" indent="0">
              <a:buNone/>
              <a:defRPr sz="2000"/>
            </a:lvl6pPr>
            <a:lvl7pPr marL="2742518" indent="0">
              <a:buNone/>
              <a:defRPr sz="2000"/>
            </a:lvl7pPr>
            <a:lvl8pPr marL="3199600" indent="0">
              <a:buNone/>
              <a:defRPr sz="2000"/>
            </a:lvl8pPr>
            <a:lvl9pPr marL="3656683" indent="0">
              <a:buNone/>
              <a:defRPr sz="2000"/>
            </a:lvl9pPr>
          </a:lstStyle>
          <a:p>
            <a:endParaRPr lang="en-US"/>
          </a:p>
        </p:txBody>
      </p:sp>
      <p:sp>
        <p:nvSpPr>
          <p:cNvPr id="4" name="Text Placeholder 3"/>
          <p:cNvSpPr>
            <a:spLocks noGrp="1"/>
          </p:cNvSpPr>
          <p:nvPr>
            <p:ph type="body" sz="half" idx="2"/>
          </p:nvPr>
        </p:nvSpPr>
        <p:spPr>
          <a:xfrm>
            <a:off x="4165600" y="5359418"/>
            <a:ext cx="7315200" cy="804863"/>
          </a:xfrm>
        </p:spPr>
        <p:txBody>
          <a:bodyPr/>
          <a:lstStyle>
            <a:lvl1pPr marL="0" indent="0">
              <a:buNone/>
              <a:defRPr sz="1500">
                <a:solidFill>
                  <a:schemeClr val="bg1">
                    <a:lumMod val="90000"/>
                  </a:schemeClr>
                </a:solidFill>
              </a:defRPr>
            </a:lvl1pPr>
            <a:lvl2pPr marL="457083" indent="0">
              <a:buNone/>
              <a:defRPr sz="1200"/>
            </a:lvl2pPr>
            <a:lvl3pPr marL="914173" indent="0">
              <a:buNone/>
              <a:defRPr sz="900"/>
            </a:lvl3pPr>
            <a:lvl4pPr marL="1371260" indent="0">
              <a:buNone/>
              <a:defRPr sz="900"/>
            </a:lvl4pPr>
            <a:lvl5pPr marL="1828346" indent="0">
              <a:buNone/>
              <a:defRPr sz="900"/>
            </a:lvl5pPr>
            <a:lvl6pPr marL="2285438" indent="0">
              <a:buNone/>
              <a:defRPr sz="900"/>
            </a:lvl6pPr>
            <a:lvl7pPr marL="2742518" indent="0">
              <a:buNone/>
              <a:defRPr sz="900"/>
            </a:lvl7pPr>
            <a:lvl8pPr marL="3199600" indent="0">
              <a:buNone/>
              <a:defRPr sz="900"/>
            </a:lvl8pPr>
            <a:lvl9pPr marL="365668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520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172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61600" y="304808"/>
            <a:ext cx="13208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09600" y="274644"/>
            <a:ext cx="9550400" cy="58515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493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9" name="Text Placeholder 8"/>
          <p:cNvSpPr>
            <a:spLocks noGrp="1"/>
          </p:cNvSpPr>
          <p:nvPr>
            <p:ph type="body" sz="quarter" idx="15"/>
          </p:nvPr>
        </p:nvSpPr>
        <p:spPr>
          <a:xfrm>
            <a:off x="3149600" y="1422400"/>
            <a:ext cx="6197600" cy="838200"/>
          </a:xfrm>
        </p:spPr>
        <p:txBody>
          <a:bodyPr anchor="ctr">
            <a:normAutofit/>
          </a:bodyPr>
          <a:lstStyle>
            <a:lvl1pPr marL="57137" indent="0">
              <a:buFontTx/>
              <a:buNone/>
              <a:defRPr sz="1900" baseline="0">
                <a:solidFill>
                  <a:schemeClr val="bg1">
                    <a:lumMod val="95000"/>
                  </a:schemeClr>
                </a:solidFill>
              </a:defRPr>
            </a:lvl1pPr>
          </a:lstStyle>
          <a:p>
            <a:pPr lvl="0"/>
            <a:r>
              <a:rPr lang="en-US" dirty="0"/>
              <a:t>Click to edit Master text styles</a:t>
            </a:r>
          </a:p>
        </p:txBody>
      </p:sp>
      <p:sp>
        <p:nvSpPr>
          <p:cNvPr id="7" name="Text Placeholder 8"/>
          <p:cNvSpPr>
            <a:spLocks noGrp="1"/>
          </p:cNvSpPr>
          <p:nvPr>
            <p:ph type="body" sz="quarter" idx="16"/>
          </p:nvPr>
        </p:nvSpPr>
        <p:spPr>
          <a:xfrm>
            <a:off x="3149600" y="2260600"/>
            <a:ext cx="6197600" cy="838200"/>
          </a:xfrm>
        </p:spPr>
        <p:txBody>
          <a:bodyPr anchor="ctr">
            <a:normAutofit/>
          </a:bodyPr>
          <a:lstStyle>
            <a:lvl1pPr marL="57137" indent="0">
              <a:buFontTx/>
              <a:buNone/>
              <a:defRPr sz="1900" baseline="0">
                <a:solidFill>
                  <a:schemeClr val="bg1">
                    <a:lumMod val="95000"/>
                  </a:schemeClr>
                </a:solidFill>
              </a:defRPr>
            </a:lvl1pPr>
          </a:lstStyle>
          <a:p>
            <a:pPr lvl="0"/>
            <a:r>
              <a:rPr lang="en-US" dirty="0"/>
              <a:t>Click to edit Master text styles</a:t>
            </a:r>
          </a:p>
        </p:txBody>
      </p:sp>
      <p:sp>
        <p:nvSpPr>
          <p:cNvPr id="8" name="Text Placeholder 8"/>
          <p:cNvSpPr>
            <a:spLocks noGrp="1"/>
          </p:cNvSpPr>
          <p:nvPr>
            <p:ph type="body" sz="quarter" idx="17"/>
          </p:nvPr>
        </p:nvSpPr>
        <p:spPr>
          <a:xfrm>
            <a:off x="3149600" y="3098800"/>
            <a:ext cx="6197600" cy="838200"/>
          </a:xfrm>
        </p:spPr>
        <p:txBody>
          <a:bodyPr anchor="ctr">
            <a:normAutofit/>
          </a:bodyPr>
          <a:lstStyle>
            <a:lvl1pPr marL="57137" indent="0">
              <a:buFontTx/>
              <a:buNone/>
              <a:defRPr sz="1900" baseline="0">
                <a:solidFill>
                  <a:schemeClr val="bg1">
                    <a:lumMod val="95000"/>
                  </a:schemeClr>
                </a:solidFill>
              </a:defRPr>
            </a:lvl1pPr>
          </a:lstStyle>
          <a:p>
            <a:pPr lvl="0"/>
            <a:r>
              <a:rPr lang="en-US" dirty="0"/>
              <a:t>Click to edit Master text styles</a:t>
            </a:r>
          </a:p>
        </p:txBody>
      </p:sp>
      <p:sp>
        <p:nvSpPr>
          <p:cNvPr id="12" name="Text Placeholder 8"/>
          <p:cNvSpPr>
            <a:spLocks noGrp="1"/>
          </p:cNvSpPr>
          <p:nvPr>
            <p:ph type="body" sz="quarter" idx="18"/>
          </p:nvPr>
        </p:nvSpPr>
        <p:spPr>
          <a:xfrm>
            <a:off x="3149600" y="3937000"/>
            <a:ext cx="6197600" cy="838200"/>
          </a:xfrm>
        </p:spPr>
        <p:txBody>
          <a:bodyPr anchor="ctr">
            <a:normAutofit/>
          </a:bodyPr>
          <a:lstStyle>
            <a:lvl1pPr marL="57137" indent="0">
              <a:buFontTx/>
              <a:buNone/>
              <a:defRPr sz="1900" baseline="0">
                <a:solidFill>
                  <a:schemeClr val="bg1">
                    <a:lumMod val="95000"/>
                  </a:schemeClr>
                </a:solidFill>
              </a:defRPr>
            </a:lvl1pPr>
          </a:lstStyle>
          <a:p>
            <a:pPr lvl="0"/>
            <a:r>
              <a:rPr lang="en-US" dirty="0"/>
              <a:t>Click to edit Master text styles</a:t>
            </a:r>
          </a:p>
        </p:txBody>
      </p:sp>
      <p:sp>
        <p:nvSpPr>
          <p:cNvPr id="2" name="Title 1"/>
          <p:cNvSpPr>
            <a:spLocks noGrp="1"/>
          </p:cNvSpPr>
          <p:nvPr>
            <p:ph type="title"/>
          </p:nvPr>
        </p:nvSpPr>
        <p:spPr>
          <a:xfrm>
            <a:off x="203201" y="177815"/>
            <a:ext cx="8737603" cy="52546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99229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9" name="Text Placeholder 8"/>
          <p:cNvSpPr>
            <a:spLocks noGrp="1"/>
          </p:cNvSpPr>
          <p:nvPr>
            <p:ph type="body" sz="quarter" idx="15"/>
          </p:nvPr>
        </p:nvSpPr>
        <p:spPr>
          <a:xfrm>
            <a:off x="8839200" y="2234527"/>
            <a:ext cx="2540000" cy="3937676"/>
          </a:xfrm>
        </p:spPr>
        <p:txBody>
          <a:bodyPr anchor="ctr" anchorCtr="0">
            <a:normAutofit/>
          </a:bodyPr>
          <a:lstStyle>
            <a:lvl1pPr marL="57137" indent="0" algn="ctr">
              <a:buFontTx/>
              <a:buNone/>
              <a:defRPr sz="1900" baseline="0">
                <a:solidFill>
                  <a:schemeClr val="bg1"/>
                </a:solidFill>
              </a:defRPr>
            </a:lvl1pPr>
          </a:lstStyle>
          <a:p>
            <a:pPr lvl="0"/>
            <a:r>
              <a:rPr lang="en-US" dirty="0"/>
              <a:t>Click to edit Master text styles</a:t>
            </a:r>
          </a:p>
        </p:txBody>
      </p:sp>
      <p:sp>
        <p:nvSpPr>
          <p:cNvPr id="7" name="Text Placeholder 8"/>
          <p:cNvSpPr>
            <a:spLocks noGrp="1"/>
          </p:cNvSpPr>
          <p:nvPr>
            <p:ph type="body" sz="quarter" idx="16"/>
          </p:nvPr>
        </p:nvSpPr>
        <p:spPr>
          <a:xfrm>
            <a:off x="4775200" y="2209808"/>
            <a:ext cx="2540000" cy="3977605"/>
          </a:xfrm>
        </p:spPr>
        <p:txBody>
          <a:bodyPr anchor="ctr" anchorCtr="0">
            <a:normAutofit/>
          </a:bodyPr>
          <a:lstStyle>
            <a:lvl1pPr marL="57137" indent="0" algn="ctr">
              <a:buFontTx/>
              <a:buNone/>
              <a:defRPr sz="1900" baseline="0">
                <a:solidFill>
                  <a:schemeClr val="bg1"/>
                </a:solidFill>
              </a:defRPr>
            </a:lvl1pPr>
          </a:lstStyle>
          <a:p>
            <a:pPr lvl="0"/>
            <a:r>
              <a:rPr lang="en-US" dirty="0"/>
              <a:t>Click to edit Master text styles</a:t>
            </a:r>
          </a:p>
        </p:txBody>
      </p:sp>
      <p:sp>
        <p:nvSpPr>
          <p:cNvPr id="8" name="Text Placeholder 8"/>
          <p:cNvSpPr>
            <a:spLocks noGrp="1"/>
          </p:cNvSpPr>
          <p:nvPr>
            <p:ph type="body" sz="quarter" idx="17"/>
          </p:nvPr>
        </p:nvSpPr>
        <p:spPr>
          <a:xfrm>
            <a:off x="711200" y="2234527"/>
            <a:ext cx="2540000" cy="3937676"/>
          </a:xfrm>
        </p:spPr>
        <p:txBody>
          <a:bodyPr anchor="ctr" anchorCtr="0">
            <a:normAutofit/>
          </a:bodyPr>
          <a:lstStyle>
            <a:lvl1pPr marL="57137" indent="0" algn="ctr">
              <a:buFontTx/>
              <a:buNone/>
              <a:defRPr sz="1900" baseline="0">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203201" y="177815"/>
            <a:ext cx="8737603" cy="525463"/>
          </a:xfrm>
        </p:spPr>
        <p:txBody>
          <a:bodyPr/>
          <a:lstStyle>
            <a:lvl1pPr algn="l">
              <a:defRPr>
                <a:solidFill>
                  <a:schemeClr val="bg1">
                    <a:lumMod val="65000"/>
                  </a:schemeClr>
                </a:solidFill>
              </a:defRPr>
            </a:lvl1pPr>
          </a:lstStyle>
          <a:p>
            <a:r>
              <a:rPr lang="en-US" dirty="0"/>
              <a:t>Click to edit Master title style</a:t>
            </a:r>
          </a:p>
        </p:txBody>
      </p:sp>
    </p:spTree>
    <p:extLst>
      <p:ext uri="{BB962C8B-B14F-4D97-AF65-F5344CB8AC3E}">
        <p14:creationId xmlns:p14="http://schemas.microsoft.com/office/powerpoint/2010/main" val="3764643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5" name="Content Placeholder 2"/>
          <p:cNvSpPr>
            <a:spLocks noGrp="1"/>
          </p:cNvSpPr>
          <p:nvPr>
            <p:ph sz="half" idx="1"/>
          </p:nvPr>
        </p:nvSpPr>
        <p:spPr>
          <a:xfrm>
            <a:off x="1219200" y="304800"/>
            <a:ext cx="4368800" cy="31242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6" name="Content Placeholder 3"/>
          <p:cNvSpPr>
            <a:spLocks noGrp="1"/>
          </p:cNvSpPr>
          <p:nvPr>
            <p:ph sz="half" idx="2"/>
          </p:nvPr>
        </p:nvSpPr>
        <p:spPr>
          <a:xfrm>
            <a:off x="5791200" y="304805"/>
            <a:ext cx="5994400" cy="3125315"/>
          </a:xfrm>
        </p:spPr>
        <p:txBody>
          <a:bodyPr anchor="ctr">
            <a:normAutofit/>
          </a:bodyPr>
          <a:lstStyle>
            <a:lvl1pPr>
              <a:defRPr sz="20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9" name="Content Placeholder 2"/>
          <p:cNvSpPr>
            <a:spLocks noGrp="1"/>
          </p:cNvSpPr>
          <p:nvPr>
            <p:ph sz="half" idx="14"/>
          </p:nvPr>
        </p:nvSpPr>
        <p:spPr>
          <a:xfrm>
            <a:off x="1219200" y="3429000"/>
            <a:ext cx="4368800" cy="30480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0" name="Content Placeholder 3"/>
          <p:cNvSpPr>
            <a:spLocks noGrp="1"/>
          </p:cNvSpPr>
          <p:nvPr>
            <p:ph sz="half" idx="15"/>
          </p:nvPr>
        </p:nvSpPr>
        <p:spPr>
          <a:xfrm>
            <a:off x="5588000" y="3429000"/>
            <a:ext cx="6197600" cy="3048000"/>
          </a:xfrm>
        </p:spPr>
        <p:txBody>
          <a:bodyPr anchor="ctr">
            <a:normAutofit/>
          </a:bodyPr>
          <a:lstStyle>
            <a:lvl1pPr>
              <a:defRPr sz="20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812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165600" y="7559675"/>
            <a:ext cx="3860800" cy="365125"/>
          </a:xfrm>
        </p:spPr>
        <p:txBody>
          <a:bodyPr/>
          <a:lstStyle>
            <a:lvl1pPr>
              <a:defRPr>
                <a:solidFill>
                  <a:schemeClr val="accent2">
                    <a:lumMod val="60000"/>
                    <a:lumOff val="40000"/>
                  </a:schemeClr>
                </a:solidFill>
              </a:defRPr>
            </a:lvl1pPr>
          </a:lstStyle>
          <a:p>
            <a:endParaRPr lang="en-US" dirty="0">
              <a:solidFill>
                <a:srgbClr val="F7291E">
                  <a:lumMod val="60000"/>
                  <a:lumOff val="40000"/>
                </a:srgbClr>
              </a:solidFill>
            </a:endParaRPr>
          </a:p>
        </p:txBody>
      </p:sp>
      <p:sp>
        <p:nvSpPr>
          <p:cNvPr id="4" name="Slide Number Placeholder 3"/>
          <p:cNvSpPr>
            <a:spLocks noGrp="1"/>
          </p:cNvSpPr>
          <p:nvPr>
            <p:ph type="sldNum" sz="quarter" idx="11"/>
          </p:nvPr>
        </p:nvSpPr>
        <p:spPr>
          <a:xfrm>
            <a:off x="8737600" y="7559675"/>
            <a:ext cx="2844800" cy="365125"/>
          </a:xfrm>
        </p:spPr>
        <p:txBody>
          <a:bodyPr/>
          <a:lstStyle>
            <a:lvl1pPr>
              <a:defRPr>
                <a:solidFill>
                  <a:schemeClr val="accent2">
                    <a:lumMod val="60000"/>
                    <a:lumOff val="40000"/>
                  </a:schemeClr>
                </a:solidFill>
              </a:defRPr>
            </a:lvl1pPr>
          </a:lstStyle>
          <a:p>
            <a:fld id="{81582BD6-FC20-4557-852B-8433F8572D30}" type="slidenum">
              <a:rPr lang="en-US" smtClean="0">
                <a:solidFill>
                  <a:srgbClr val="F7291E">
                    <a:lumMod val="60000"/>
                    <a:lumOff val="40000"/>
                  </a:srgbClr>
                </a:solidFill>
              </a:rPr>
              <a:pPr/>
              <a:t>‹#›</a:t>
            </a:fld>
            <a:endParaRPr lang="en-US" dirty="0">
              <a:solidFill>
                <a:srgbClr val="F7291E">
                  <a:lumMod val="60000"/>
                  <a:lumOff val="40000"/>
                </a:srgbClr>
              </a:solidFill>
            </a:endParaRPr>
          </a:p>
        </p:txBody>
      </p:sp>
      <p:sp>
        <p:nvSpPr>
          <p:cNvPr id="15" name="Content Placeholder 2"/>
          <p:cNvSpPr>
            <a:spLocks noGrp="1"/>
          </p:cNvSpPr>
          <p:nvPr>
            <p:ph sz="half" idx="15"/>
          </p:nvPr>
        </p:nvSpPr>
        <p:spPr>
          <a:xfrm>
            <a:off x="914407" y="-2235199"/>
            <a:ext cx="3352796"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6" name="Content Placeholder 3"/>
          <p:cNvSpPr>
            <a:spLocks noGrp="1"/>
          </p:cNvSpPr>
          <p:nvPr>
            <p:ph sz="half" idx="16"/>
          </p:nvPr>
        </p:nvSpPr>
        <p:spPr>
          <a:xfrm>
            <a:off x="4521195" y="-2235199"/>
            <a:ext cx="3352800"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7" name="Content Placeholder 3"/>
          <p:cNvSpPr>
            <a:spLocks noGrp="1"/>
          </p:cNvSpPr>
          <p:nvPr>
            <p:ph sz="half" idx="17"/>
          </p:nvPr>
        </p:nvSpPr>
        <p:spPr>
          <a:xfrm>
            <a:off x="8127995" y="-2235199"/>
            <a:ext cx="3352800"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2" name="Title 1"/>
          <p:cNvSpPr>
            <a:spLocks noGrp="1"/>
          </p:cNvSpPr>
          <p:nvPr>
            <p:ph type="title"/>
          </p:nvPr>
        </p:nvSpPr>
        <p:spPr>
          <a:xfrm>
            <a:off x="101601" y="177815"/>
            <a:ext cx="8737603" cy="525463"/>
          </a:xfrm>
        </p:spPr>
        <p:txBody>
          <a:bodyPr/>
          <a:lstStyle>
            <a:lvl1pPr algn="l">
              <a:defRPr>
                <a:solidFill>
                  <a:schemeClr val="accent2">
                    <a:lumMod val="60000"/>
                    <a:lumOff val="40000"/>
                  </a:schemeClr>
                </a:solidFill>
              </a:defRPr>
            </a:lvl1pPr>
          </a:lstStyle>
          <a:p>
            <a:r>
              <a:rPr lang="en-US" dirty="0"/>
              <a:t>Click to edit Master title style</a:t>
            </a:r>
          </a:p>
        </p:txBody>
      </p:sp>
    </p:spTree>
    <p:extLst>
      <p:ext uri="{BB962C8B-B14F-4D97-AF65-F5344CB8AC3E}">
        <p14:creationId xmlns:p14="http://schemas.microsoft.com/office/powerpoint/2010/main" val="3694806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10" name="Title 9"/>
          <p:cNvSpPr>
            <a:spLocks noGrp="1"/>
          </p:cNvSpPr>
          <p:nvPr>
            <p:ph type="title"/>
          </p:nvPr>
        </p:nvSpPr>
        <p:spPr>
          <a:xfrm>
            <a:off x="3962401" y="177815"/>
            <a:ext cx="8026403" cy="525463"/>
          </a:xfrm>
        </p:spPr>
        <p:txBody>
          <a:bodyPr/>
          <a:lstStyle>
            <a:lvl1pPr algn="l">
              <a:defRPr>
                <a:solidFill>
                  <a:schemeClr val="accent1">
                    <a:lumMod val="60000"/>
                    <a:lumOff val="40000"/>
                  </a:schemeClr>
                </a:solidFill>
              </a:defRPr>
            </a:lvl1pPr>
          </a:lstStyle>
          <a:p>
            <a:r>
              <a:rPr lang="en-US"/>
              <a:t>Click to edit Master title style</a:t>
            </a:r>
          </a:p>
        </p:txBody>
      </p:sp>
      <p:sp>
        <p:nvSpPr>
          <p:cNvPr id="13" name="Content Placeholder 12"/>
          <p:cNvSpPr>
            <a:spLocks noGrp="1"/>
          </p:cNvSpPr>
          <p:nvPr>
            <p:ph sz="quarter" idx="13"/>
          </p:nvPr>
        </p:nvSpPr>
        <p:spPr>
          <a:xfrm>
            <a:off x="3962400" y="990600"/>
            <a:ext cx="8026400" cy="5181600"/>
          </a:xfrm>
        </p:spPr>
        <p:txBody>
          <a:bodyPr/>
          <a:lstStyle>
            <a:lvl1pPr>
              <a:defRPr>
                <a:solidFill>
                  <a:schemeClr val="accent2">
                    <a:lumMod val="60000"/>
                    <a:lumOff val="40000"/>
                  </a:schemeClr>
                </a:solidFill>
              </a:defRPr>
            </a:lvl1pPr>
            <a:lvl2pPr>
              <a:defRPr>
                <a:solidFill>
                  <a:schemeClr val="accent2">
                    <a:lumMod val="60000"/>
                    <a:lumOff val="40000"/>
                  </a:schemeClr>
                </a:solidFill>
              </a:defRPr>
            </a:lvl2pPr>
            <a:lvl3pPr>
              <a:defRPr>
                <a:solidFill>
                  <a:schemeClr val="accent2">
                    <a:lumMod val="60000"/>
                    <a:lumOff val="40000"/>
                  </a:schemeClr>
                </a:solidFill>
              </a:defRPr>
            </a:lvl3pPr>
            <a:lvl4pPr>
              <a:defRPr>
                <a:solidFill>
                  <a:schemeClr val="accent2">
                    <a:lumMod val="60000"/>
                    <a:lumOff val="40000"/>
                  </a:schemeClr>
                </a:solidFill>
              </a:defRPr>
            </a:lvl4pPr>
            <a:lvl5pPr>
              <a:defRPr>
                <a:solidFill>
                  <a:schemeClr val="accent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188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10" name="Title 9"/>
          <p:cNvSpPr>
            <a:spLocks noGrp="1"/>
          </p:cNvSpPr>
          <p:nvPr>
            <p:ph type="title"/>
          </p:nvPr>
        </p:nvSpPr>
        <p:spPr>
          <a:xfrm>
            <a:off x="34837" y="160355"/>
            <a:ext cx="8026403" cy="525463"/>
          </a:xfrm>
        </p:spPr>
        <p:txBody>
          <a:bodyPr/>
          <a:lstStyle>
            <a:lvl1pPr algn="l">
              <a:defRPr>
                <a:solidFill>
                  <a:schemeClr val="bg1">
                    <a:lumMod val="65000"/>
                  </a:schemeClr>
                </a:solidFill>
              </a:defRPr>
            </a:lvl1pPr>
          </a:lstStyle>
          <a:p>
            <a:r>
              <a:rPr lang="en-US" dirty="0"/>
              <a:t>Click to edit Master title style</a:t>
            </a:r>
          </a:p>
        </p:txBody>
      </p:sp>
      <p:sp>
        <p:nvSpPr>
          <p:cNvPr id="13" name="Content Placeholder 12"/>
          <p:cNvSpPr>
            <a:spLocks noGrp="1"/>
          </p:cNvSpPr>
          <p:nvPr>
            <p:ph sz="quarter" idx="13"/>
          </p:nvPr>
        </p:nvSpPr>
        <p:spPr>
          <a:xfrm>
            <a:off x="2032001" y="1092200"/>
            <a:ext cx="6908803" cy="5181600"/>
          </a:xfr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4658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Light Backgroun">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609600" y="6356360"/>
            <a:ext cx="2844800" cy="365125"/>
          </a:xfrm>
          <a:prstGeom prst="rect">
            <a:avLst/>
          </a:prstGeom>
        </p:spPr>
        <p:txBody>
          <a:bodyPr vert="horz" lIns="121893" tIns="60946" rIns="121893" bIns="60946" rtlCol="0" anchor="ctr"/>
          <a:lstStyle>
            <a:lvl1pPr algn="l">
              <a:defRPr sz="1200">
                <a:solidFill>
                  <a:schemeClr val="tx1">
                    <a:tint val="75000"/>
                  </a:schemeClr>
                </a:solidFill>
              </a:defRPr>
            </a:lvl1p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14" name="Footer Placeholder 4"/>
          <p:cNvSpPr>
            <a:spLocks noGrp="1"/>
          </p:cNvSpPr>
          <p:nvPr>
            <p:ph type="ftr" sz="quarter" idx="3"/>
          </p:nvPr>
        </p:nvSpPr>
        <p:spPr>
          <a:xfrm>
            <a:off x="4165600" y="6356360"/>
            <a:ext cx="3860800" cy="365125"/>
          </a:xfrm>
          <a:prstGeom prst="rect">
            <a:avLst/>
          </a:prstGeom>
        </p:spPr>
        <p:txBody>
          <a:bodyPr vert="horz" lIns="121893" tIns="60946" rIns="121893" bIns="60946"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5" name="Slide Number Placeholder 5"/>
          <p:cNvSpPr>
            <a:spLocks noGrp="1"/>
          </p:cNvSpPr>
          <p:nvPr>
            <p:ph type="sldNum" sz="quarter" idx="4"/>
          </p:nvPr>
        </p:nvSpPr>
        <p:spPr>
          <a:xfrm>
            <a:off x="8737600" y="6356360"/>
            <a:ext cx="2844800" cy="365125"/>
          </a:xfrm>
          <a:prstGeom prst="rect">
            <a:avLst/>
          </a:prstGeom>
        </p:spPr>
        <p:txBody>
          <a:bodyPr vert="horz" lIns="121893" tIns="60946" rIns="121893" bIns="60946" rtlCol="0" anchor="ctr"/>
          <a:lstStyle>
            <a:lvl1pPr algn="r">
              <a:defRPr sz="1200">
                <a:solidFill>
                  <a:schemeClr val="tx1">
                    <a:tint val="75000"/>
                  </a:schemeClr>
                </a:solidFill>
              </a:defRPr>
            </a:lvl1p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3" name="Content Placeholder 2"/>
          <p:cNvSpPr>
            <a:spLocks noGrp="1"/>
          </p:cNvSpPr>
          <p:nvPr>
            <p:ph sz="quarter" idx="10"/>
          </p:nvPr>
        </p:nvSpPr>
        <p:spPr>
          <a:xfrm>
            <a:off x="3962400" y="1295400"/>
            <a:ext cx="7924800" cy="4978400"/>
          </a:xfrm>
        </p:spPr>
        <p:txBody>
          <a:bodyPr/>
          <a:lstStyle>
            <a:lvl1pPr>
              <a:defRPr>
                <a:solidFill>
                  <a:schemeClr val="accent2">
                    <a:lumMod val="60000"/>
                    <a:lumOff val="40000"/>
                  </a:schemeClr>
                </a:solidFill>
              </a:defRPr>
            </a:lvl1pPr>
            <a:lvl2pPr>
              <a:defRPr>
                <a:solidFill>
                  <a:schemeClr val="accent2">
                    <a:lumMod val="60000"/>
                    <a:lumOff val="40000"/>
                  </a:schemeClr>
                </a:solidFill>
              </a:defRPr>
            </a:lvl2pPr>
            <a:lvl3pPr>
              <a:defRPr>
                <a:solidFill>
                  <a:schemeClr val="accent2">
                    <a:lumMod val="60000"/>
                    <a:lumOff val="40000"/>
                  </a:schemeClr>
                </a:solidFill>
              </a:defRPr>
            </a:lvl3pPr>
            <a:lvl4pPr>
              <a:defRPr>
                <a:solidFill>
                  <a:schemeClr val="accent2">
                    <a:lumMod val="60000"/>
                    <a:lumOff val="40000"/>
                  </a:schemeClr>
                </a:solidFill>
              </a:defRPr>
            </a:lvl4pPr>
            <a:lvl5pPr>
              <a:defRPr>
                <a:solidFill>
                  <a:schemeClr val="accent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938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No Side Graphic">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609600" y="6356360"/>
            <a:ext cx="2844800" cy="365125"/>
          </a:xfrm>
          <a:prstGeom prst="rect">
            <a:avLst/>
          </a:prstGeom>
        </p:spPr>
        <p:txBody>
          <a:bodyPr vert="horz" lIns="121893" tIns="60946" rIns="121893" bIns="60946" rtlCol="0" anchor="ctr"/>
          <a:lstStyle>
            <a:lvl1pPr algn="l">
              <a:defRPr sz="1200">
                <a:solidFill>
                  <a:schemeClr val="tx1">
                    <a:tint val="75000"/>
                  </a:schemeClr>
                </a:solidFill>
              </a:defRPr>
            </a:lvl1p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14" name="Footer Placeholder 4"/>
          <p:cNvSpPr>
            <a:spLocks noGrp="1"/>
          </p:cNvSpPr>
          <p:nvPr>
            <p:ph type="ftr" sz="quarter" idx="3"/>
          </p:nvPr>
        </p:nvSpPr>
        <p:spPr>
          <a:xfrm>
            <a:off x="4165600" y="6356360"/>
            <a:ext cx="3860800" cy="365125"/>
          </a:xfrm>
          <a:prstGeom prst="rect">
            <a:avLst/>
          </a:prstGeom>
        </p:spPr>
        <p:txBody>
          <a:bodyPr vert="horz" lIns="121893" tIns="60946" rIns="121893" bIns="60946"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5" name="Slide Number Placeholder 5"/>
          <p:cNvSpPr>
            <a:spLocks noGrp="1"/>
          </p:cNvSpPr>
          <p:nvPr>
            <p:ph type="sldNum" sz="quarter" idx="4"/>
          </p:nvPr>
        </p:nvSpPr>
        <p:spPr>
          <a:xfrm>
            <a:off x="8737600" y="6356360"/>
            <a:ext cx="2844800" cy="365125"/>
          </a:xfrm>
          <a:prstGeom prst="rect">
            <a:avLst/>
          </a:prstGeom>
        </p:spPr>
        <p:txBody>
          <a:bodyPr vert="horz" lIns="121893" tIns="60946" rIns="121893" bIns="60946" rtlCol="0" anchor="ctr"/>
          <a:lstStyle>
            <a:lvl1pPr algn="r">
              <a:defRPr sz="1200">
                <a:solidFill>
                  <a:schemeClr val="tx1">
                    <a:tint val="75000"/>
                  </a:schemeClr>
                </a:solidFill>
              </a:defRPr>
            </a:lvl1p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4" name="Content Placeholder 3"/>
          <p:cNvSpPr>
            <a:spLocks noGrp="1"/>
          </p:cNvSpPr>
          <p:nvPr>
            <p:ph sz="quarter" idx="10"/>
          </p:nvPr>
        </p:nvSpPr>
        <p:spPr>
          <a:xfrm>
            <a:off x="4368797" y="1295400"/>
            <a:ext cx="8229600" cy="4876800"/>
          </a:xfrm>
        </p:spPr>
        <p:txBody>
          <a:bodyPr/>
          <a:lstStyle>
            <a:lvl1pPr>
              <a:defRPr>
                <a:solidFill>
                  <a:schemeClr val="accent2">
                    <a:lumMod val="60000"/>
                    <a:lumOff val="40000"/>
                  </a:schemeClr>
                </a:solidFill>
              </a:defRPr>
            </a:lvl1pPr>
            <a:lvl2pPr>
              <a:defRPr>
                <a:solidFill>
                  <a:schemeClr val="accent2">
                    <a:lumMod val="60000"/>
                    <a:lumOff val="40000"/>
                  </a:schemeClr>
                </a:solidFill>
              </a:defRPr>
            </a:lvl2pPr>
            <a:lvl3pPr>
              <a:defRPr>
                <a:solidFill>
                  <a:schemeClr val="accent2">
                    <a:lumMod val="60000"/>
                    <a:lumOff val="40000"/>
                  </a:schemeClr>
                </a:solidFill>
              </a:defRPr>
            </a:lvl3pPr>
            <a:lvl4pPr>
              <a:defRPr>
                <a:solidFill>
                  <a:schemeClr val="accent2">
                    <a:lumMod val="60000"/>
                    <a:lumOff val="40000"/>
                  </a:schemeClr>
                </a:solidFill>
              </a:defRPr>
            </a:lvl4pPr>
            <a:lvl5pPr>
              <a:defRPr>
                <a:solidFill>
                  <a:schemeClr val="accent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267197" y="381018"/>
            <a:ext cx="8737603" cy="52546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207134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59200" y="304809"/>
            <a:ext cx="4976445" cy="639763"/>
          </a:xfrm>
        </p:spPr>
        <p:txBody>
          <a:bodyPr anchor="b">
            <a:noAutofit/>
          </a:bodyPr>
          <a:lstStyle>
            <a:lvl1pPr marL="0" indent="0">
              <a:buNone/>
              <a:defRPr sz="20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59200" y="1066817"/>
            <a:ext cx="4976445" cy="5105399"/>
          </a:xfr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9144000" y="304809"/>
            <a:ext cx="4978400" cy="639763"/>
          </a:xfrm>
        </p:spPr>
        <p:txBody>
          <a:bodyPr anchor="b">
            <a:noAutofit/>
          </a:bodyPr>
          <a:lstStyle>
            <a:lvl1pPr marL="0" indent="0">
              <a:buNone/>
              <a:defRPr sz="20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9144000" y="1066817"/>
            <a:ext cx="4978400" cy="5105399"/>
          </a:xfr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9618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9" name="Text Placeholder 8"/>
          <p:cNvSpPr>
            <a:spLocks noGrp="1"/>
          </p:cNvSpPr>
          <p:nvPr>
            <p:ph type="body" sz="quarter" idx="15"/>
          </p:nvPr>
        </p:nvSpPr>
        <p:spPr>
          <a:xfrm>
            <a:off x="3149600" y="1422400"/>
            <a:ext cx="6197600" cy="838200"/>
          </a:xfrm>
        </p:spPr>
        <p:txBody>
          <a:bodyPr anchor="ctr">
            <a:normAutofit/>
          </a:bodyPr>
          <a:lstStyle>
            <a:lvl1pPr marL="57137" indent="0">
              <a:buFontTx/>
              <a:buNone/>
              <a:defRPr sz="1900" baseline="0"/>
            </a:lvl1pPr>
          </a:lstStyle>
          <a:p>
            <a:pPr lvl="0"/>
            <a:r>
              <a:rPr lang="en-US" dirty="0"/>
              <a:t>Click to edit Master text styles</a:t>
            </a:r>
          </a:p>
        </p:txBody>
      </p:sp>
      <p:sp>
        <p:nvSpPr>
          <p:cNvPr id="7" name="Text Placeholder 8"/>
          <p:cNvSpPr>
            <a:spLocks noGrp="1"/>
          </p:cNvSpPr>
          <p:nvPr>
            <p:ph type="body" sz="quarter" idx="16"/>
          </p:nvPr>
        </p:nvSpPr>
        <p:spPr>
          <a:xfrm>
            <a:off x="3149600" y="2260600"/>
            <a:ext cx="6197600" cy="838200"/>
          </a:xfrm>
        </p:spPr>
        <p:txBody>
          <a:bodyPr anchor="ctr">
            <a:normAutofit/>
          </a:bodyPr>
          <a:lstStyle>
            <a:lvl1pPr marL="57137" indent="0">
              <a:buFontTx/>
              <a:buNone/>
              <a:defRPr sz="1900" baseline="0"/>
            </a:lvl1pPr>
          </a:lstStyle>
          <a:p>
            <a:pPr lvl="0"/>
            <a:r>
              <a:rPr lang="en-US" dirty="0"/>
              <a:t>Click to edit Master text styles</a:t>
            </a:r>
          </a:p>
        </p:txBody>
      </p:sp>
      <p:sp>
        <p:nvSpPr>
          <p:cNvPr id="8" name="Text Placeholder 8"/>
          <p:cNvSpPr>
            <a:spLocks noGrp="1"/>
          </p:cNvSpPr>
          <p:nvPr>
            <p:ph type="body" sz="quarter" idx="17"/>
          </p:nvPr>
        </p:nvSpPr>
        <p:spPr>
          <a:xfrm>
            <a:off x="3149600" y="3098800"/>
            <a:ext cx="6197600" cy="838200"/>
          </a:xfrm>
        </p:spPr>
        <p:txBody>
          <a:bodyPr anchor="ctr">
            <a:normAutofit/>
          </a:bodyPr>
          <a:lstStyle>
            <a:lvl1pPr marL="57137" indent="0">
              <a:buFontTx/>
              <a:buNone/>
              <a:defRPr sz="1900" baseline="0"/>
            </a:lvl1pPr>
          </a:lstStyle>
          <a:p>
            <a:pPr lvl="0"/>
            <a:r>
              <a:rPr lang="en-US" dirty="0"/>
              <a:t>Click to edit Master text styles</a:t>
            </a:r>
          </a:p>
        </p:txBody>
      </p:sp>
      <p:sp>
        <p:nvSpPr>
          <p:cNvPr id="12" name="Text Placeholder 8"/>
          <p:cNvSpPr>
            <a:spLocks noGrp="1"/>
          </p:cNvSpPr>
          <p:nvPr>
            <p:ph type="body" sz="quarter" idx="18"/>
          </p:nvPr>
        </p:nvSpPr>
        <p:spPr>
          <a:xfrm>
            <a:off x="3149600" y="3937000"/>
            <a:ext cx="6197600" cy="838200"/>
          </a:xfrm>
        </p:spPr>
        <p:txBody>
          <a:bodyPr anchor="ctr">
            <a:normAutofit/>
          </a:bodyPr>
          <a:lstStyle>
            <a:lvl1pPr marL="57137" indent="0">
              <a:buFontTx/>
              <a:buNone/>
              <a:defRPr sz="1900" baseline="0"/>
            </a:lvl1pPr>
          </a:lstStyle>
          <a:p>
            <a:pPr lvl="0"/>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1004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5" name="Content Placeholder 2"/>
          <p:cNvSpPr>
            <a:spLocks noGrp="1"/>
          </p:cNvSpPr>
          <p:nvPr>
            <p:ph sz="half" idx="1"/>
          </p:nvPr>
        </p:nvSpPr>
        <p:spPr>
          <a:xfrm>
            <a:off x="1219200" y="304800"/>
            <a:ext cx="4368800" cy="31242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6" name="Content Placeholder 3"/>
          <p:cNvSpPr>
            <a:spLocks noGrp="1"/>
          </p:cNvSpPr>
          <p:nvPr>
            <p:ph sz="half" idx="2"/>
          </p:nvPr>
        </p:nvSpPr>
        <p:spPr>
          <a:xfrm>
            <a:off x="5791200" y="304805"/>
            <a:ext cx="5994400" cy="3125315"/>
          </a:xfrm>
        </p:spPr>
        <p:txBody>
          <a:bodyPr anchor="ctr">
            <a:normAutofit/>
          </a:bodyPr>
          <a:lstStyle>
            <a:lvl1pPr>
              <a:defRPr sz="20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9" name="Content Placeholder 2"/>
          <p:cNvSpPr>
            <a:spLocks noGrp="1"/>
          </p:cNvSpPr>
          <p:nvPr>
            <p:ph sz="half" idx="14"/>
          </p:nvPr>
        </p:nvSpPr>
        <p:spPr>
          <a:xfrm>
            <a:off x="1219200" y="3429000"/>
            <a:ext cx="4368800" cy="3048000"/>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0" name="Content Placeholder 3"/>
          <p:cNvSpPr>
            <a:spLocks noGrp="1"/>
          </p:cNvSpPr>
          <p:nvPr>
            <p:ph sz="half" idx="15"/>
          </p:nvPr>
        </p:nvSpPr>
        <p:spPr>
          <a:xfrm>
            <a:off x="5588000" y="3429000"/>
            <a:ext cx="6197600" cy="3048000"/>
          </a:xfrm>
        </p:spPr>
        <p:txBody>
          <a:bodyPr anchor="ctr">
            <a:normAutofit/>
          </a:bodyPr>
          <a:lstStyle>
            <a:lvl1pPr>
              <a:defRPr sz="20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5384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165600" y="7559675"/>
            <a:ext cx="3860800" cy="365125"/>
          </a:xfrm>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a:xfrm>
            <a:off x="8737600" y="7559675"/>
            <a:ext cx="2844800" cy="365125"/>
          </a:xfrm>
        </p:spPr>
        <p:txBody>
          <a:bodyPr/>
          <a:lstStyle/>
          <a:p>
            <a:fld id="{81582BD6-FC20-4557-852B-8433F8572D30}" type="slidenum">
              <a:rPr lang="en-US" smtClean="0">
                <a:solidFill>
                  <a:prstClr val="black">
                    <a:tint val="75000"/>
                  </a:prstClr>
                </a:solidFill>
              </a:rPr>
              <a:pPr/>
              <a:t>‹#›</a:t>
            </a:fld>
            <a:endParaRPr lang="en-US" dirty="0">
              <a:solidFill>
                <a:prstClr val="black">
                  <a:tint val="75000"/>
                </a:prstClr>
              </a:solidFill>
            </a:endParaRPr>
          </a:p>
        </p:txBody>
      </p:sp>
      <p:sp>
        <p:nvSpPr>
          <p:cNvPr id="9" name="Content Placeholder 2"/>
          <p:cNvSpPr>
            <a:spLocks noGrp="1"/>
          </p:cNvSpPr>
          <p:nvPr>
            <p:ph sz="half" idx="1"/>
          </p:nvPr>
        </p:nvSpPr>
        <p:spPr>
          <a:xfrm>
            <a:off x="508007" y="3225819"/>
            <a:ext cx="3352796" cy="3352799"/>
          </a:xfrm>
        </p:spPr>
        <p:txBody>
          <a:bodyPr lIns="365678" tIns="0" rIns="243781">
            <a:normAutofit/>
          </a:bodyPr>
          <a:lstStyle>
            <a:lvl1pPr>
              <a:lnSpc>
                <a:spcPts val="2000"/>
              </a:lnSpc>
              <a:defRPr sz="19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0" name="Content Placeholder 3"/>
          <p:cNvSpPr>
            <a:spLocks noGrp="1"/>
          </p:cNvSpPr>
          <p:nvPr>
            <p:ph sz="half" idx="2"/>
          </p:nvPr>
        </p:nvSpPr>
        <p:spPr>
          <a:xfrm>
            <a:off x="4114803" y="3225819"/>
            <a:ext cx="3352796" cy="3352799"/>
          </a:xfrm>
        </p:spPr>
        <p:txBody>
          <a:bodyPr lIns="365678" tIns="0" rIns="243781">
            <a:normAutofit/>
          </a:bodyPr>
          <a:lstStyle>
            <a:lvl1pPr>
              <a:lnSpc>
                <a:spcPts val="2000"/>
              </a:lnSpc>
              <a:defRPr sz="19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1" name="Content Placeholder 3"/>
          <p:cNvSpPr>
            <a:spLocks noGrp="1"/>
          </p:cNvSpPr>
          <p:nvPr>
            <p:ph sz="half" idx="14"/>
          </p:nvPr>
        </p:nvSpPr>
        <p:spPr>
          <a:xfrm>
            <a:off x="7721599" y="3225819"/>
            <a:ext cx="3352796" cy="3352799"/>
          </a:xfrm>
        </p:spPr>
        <p:txBody>
          <a:bodyPr lIns="365678" tIns="0" rIns="243781">
            <a:normAutofit/>
          </a:bodyPr>
          <a:lstStyle>
            <a:lvl1pPr>
              <a:lnSpc>
                <a:spcPts val="2000"/>
              </a:lnSpc>
              <a:defRPr sz="19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5" name="Content Placeholder 2"/>
          <p:cNvSpPr>
            <a:spLocks noGrp="1"/>
          </p:cNvSpPr>
          <p:nvPr>
            <p:ph sz="half" idx="15"/>
          </p:nvPr>
        </p:nvSpPr>
        <p:spPr>
          <a:xfrm>
            <a:off x="508007" y="711201"/>
            <a:ext cx="3352796"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6" name="Content Placeholder 3"/>
          <p:cNvSpPr>
            <a:spLocks noGrp="1"/>
          </p:cNvSpPr>
          <p:nvPr>
            <p:ph sz="half" idx="16"/>
          </p:nvPr>
        </p:nvSpPr>
        <p:spPr>
          <a:xfrm>
            <a:off x="4114795" y="711201"/>
            <a:ext cx="3352800"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17" name="Content Placeholder 3"/>
          <p:cNvSpPr>
            <a:spLocks noGrp="1"/>
          </p:cNvSpPr>
          <p:nvPr>
            <p:ph sz="half" idx="17"/>
          </p:nvPr>
        </p:nvSpPr>
        <p:spPr>
          <a:xfrm>
            <a:off x="7721595" y="711201"/>
            <a:ext cx="3352800" cy="2514600"/>
          </a:xfrm>
        </p:spPr>
        <p:txBody>
          <a:bodyPr/>
          <a:lstStyle>
            <a:lvl1pPr>
              <a:defRPr sz="2800">
                <a:solidFill>
                  <a:schemeClr val="accent2">
                    <a:lumMod val="60000"/>
                    <a:lumOff val="40000"/>
                  </a:schemeClr>
                </a:solidFill>
              </a:defRPr>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p:txBody>
      </p:sp>
      <p:sp>
        <p:nvSpPr>
          <p:cNvPr id="2" name="Title 1"/>
          <p:cNvSpPr>
            <a:spLocks noGrp="1"/>
          </p:cNvSpPr>
          <p:nvPr>
            <p:ph type="title"/>
          </p:nvPr>
        </p:nvSpPr>
        <p:spPr>
          <a:xfrm>
            <a:off x="203201" y="177815"/>
            <a:ext cx="8737603" cy="525463"/>
          </a:xfrm>
        </p:spPr>
        <p:txBody>
          <a:bodyPr/>
          <a:lstStyle>
            <a:lvl1pPr algn="l">
              <a:defRPr>
                <a:solidFill>
                  <a:schemeClr val="accent2">
                    <a:lumMod val="75000"/>
                  </a:schemeClr>
                </a:solidFill>
              </a:defRPr>
            </a:lvl1pPr>
          </a:lstStyle>
          <a:p>
            <a:r>
              <a:rPr lang="en-US"/>
              <a:t>Click to edit Master title style</a:t>
            </a:r>
          </a:p>
        </p:txBody>
      </p:sp>
    </p:spTree>
    <p:extLst>
      <p:ext uri="{BB962C8B-B14F-4D97-AF65-F5344CB8AC3E}">
        <p14:creationId xmlns:p14="http://schemas.microsoft.com/office/powerpoint/2010/main" val="2345588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CF350E0B-4DDC-40FA-B112-ECD7580B1CD5}"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D6C3D-3C39-4E71-AD40-C7C2E335E6A9}"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1551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350E0B-4DDC-40FA-B112-ECD7580B1CD5}"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D6C3D-3C39-4E71-AD40-C7C2E335E6A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1980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350E0B-4DDC-40FA-B112-ECD7580B1CD5}"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FD6C3D-3C39-4E71-AD40-C7C2E335E6A9}"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243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188072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llete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962400" y="1295400"/>
            <a:ext cx="8026400" cy="4978400"/>
          </a:xfrm>
        </p:spPr>
        <p:txBody>
          <a:bodyPr>
            <a:normAutofit/>
          </a:bodyPr>
          <a:lstStyle>
            <a:lvl1pPr marL="171410" indent="-171410">
              <a:buFont typeface="Arial" pitchFamily="34" charset="0"/>
              <a:buChar char="•"/>
              <a:defRPr sz="2400">
                <a:solidFill>
                  <a:schemeClr val="accent2">
                    <a:lumMod val="60000"/>
                    <a:lumOff val="40000"/>
                  </a:schemeClr>
                </a:solidFill>
              </a:defRPr>
            </a:lvl1pPr>
            <a:lvl2pPr marL="628491" indent="-171410">
              <a:buFont typeface="Arial" pitchFamily="34" charset="0"/>
              <a:buChar char="•"/>
              <a:defRPr sz="2000">
                <a:solidFill>
                  <a:schemeClr val="accent2">
                    <a:lumMod val="60000"/>
                    <a:lumOff val="40000"/>
                  </a:schemeClr>
                </a:solidFill>
              </a:defRPr>
            </a:lvl2pPr>
            <a:lvl3pPr marL="1085582" indent="-171410">
              <a:buFont typeface="Arial" pitchFamily="34" charset="0"/>
              <a:buChar char="•"/>
              <a:defRPr sz="1900">
                <a:solidFill>
                  <a:schemeClr val="accent2">
                    <a:lumMod val="60000"/>
                    <a:lumOff val="40000"/>
                  </a:schemeClr>
                </a:solidFill>
              </a:defRPr>
            </a:lvl3pPr>
            <a:lvl4pPr marL="1542665" indent="-171410">
              <a:buFont typeface="Arial" pitchFamily="34" charset="0"/>
              <a:buChar char="•"/>
              <a:defRPr sz="1600">
                <a:solidFill>
                  <a:schemeClr val="accent2">
                    <a:lumMod val="60000"/>
                    <a:lumOff val="40000"/>
                  </a:schemeClr>
                </a:solidFill>
              </a:defRPr>
            </a:lvl4pPr>
            <a:lvl5pPr marL="1999751" indent="-171410">
              <a:buFont typeface="Arial" pitchFamily="34" charset="0"/>
              <a:buChar char="•"/>
              <a:defRPr sz="1600">
                <a:solidFill>
                  <a:schemeClr val="accent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72716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1223151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41128744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22187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1169943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834695-5F70-46FF-80BB-11A09A06C3BA}" type="slidenum">
              <a:rPr lang="en-GB" smtClean="0"/>
              <a:pPr/>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272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834695-5F70-46FF-80BB-11A09A06C3BA}" type="slidenum">
              <a:rPr lang="en-GB" smtClean="0"/>
              <a:pPr/>
              <a:t>‹#›</a:t>
            </a:fld>
            <a:endParaRPr lang="en-GB"/>
          </a:p>
        </p:txBody>
      </p:sp>
    </p:spTree>
    <p:extLst>
      <p:ext uri="{BB962C8B-B14F-4D97-AF65-F5344CB8AC3E}">
        <p14:creationId xmlns:p14="http://schemas.microsoft.com/office/powerpoint/2010/main" val="2156399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807E65-F6FF-497B-863F-B9FE805FC25E}" type="datetimeFigureOut">
              <a:rPr lang="en-GB" smtClean="0"/>
              <a:pPr/>
              <a:t>25/06/2020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834695-5F70-46FF-80BB-11A09A06C3BA}" type="slidenum">
              <a:rPr lang="en-GB" smtClean="0"/>
              <a:pPr/>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2368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 y="1125537"/>
            <a:ext cx="10444163" cy="4438651"/>
          </a:xfrm>
          <a:prstGeom prst="rect">
            <a:avLst/>
          </a:prstGeom>
          <a:solidFill>
            <a:schemeClr val="bg2">
              <a:lumMod val="75000"/>
            </a:schemeClr>
          </a:solidFill>
        </p:spPr>
        <p:txBody>
          <a:bodyPr lIns="91436" tIns="45718" rIns="91436" bIns="45718"/>
          <a:lstStyle/>
          <a:p>
            <a:endParaRPr lang="en-GB"/>
          </a:p>
        </p:txBody>
      </p:sp>
    </p:spTree>
    <p:extLst>
      <p:ext uri="{BB962C8B-B14F-4D97-AF65-F5344CB8AC3E}">
        <p14:creationId xmlns:p14="http://schemas.microsoft.com/office/powerpoint/2010/main" val="8933326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524000" y="2269783"/>
            <a:ext cx="9305925" cy="2687639"/>
          </a:xfrm>
          <a:prstGeom prst="rect">
            <a:avLst/>
          </a:prstGeom>
        </p:spPr>
        <p:txBody>
          <a:bodyPr lIns="91436" tIns="45718" rIns="91436" bIns="45718"/>
          <a:lstStyle/>
          <a:p>
            <a:endParaRPr lang="en-GB"/>
          </a:p>
        </p:txBody>
      </p:sp>
    </p:spTree>
    <p:extLst>
      <p:ext uri="{BB962C8B-B14F-4D97-AF65-F5344CB8AC3E}">
        <p14:creationId xmlns:p14="http://schemas.microsoft.com/office/powerpoint/2010/main" val="34699711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2115547"/>
            <a:ext cx="12192000" cy="2639335"/>
          </a:xfrm>
          <a:prstGeom prst="rect">
            <a:avLst/>
          </a:prstGeom>
          <a:solidFill>
            <a:schemeClr val="bg2">
              <a:lumMod val="75000"/>
            </a:schemeClr>
          </a:solidFill>
        </p:spPr>
        <p:txBody>
          <a:bodyPr lIns="91436" tIns="45718" rIns="91436" bIns="45718"/>
          <a:lstStyle/>
          <a:p>
            <a:endParaRPr lang="en-GB"/>
          </a:p>
        </p:txBody>
      </p:sp>
    </p:spTree>
    <p:extLst>
      <p:ext uri="{BB962C8B-B14F-4D97-AF65-F5344CB8AC3E}">
        <p14:creationId xmlns:p14="http://schemas.microsoft.com/office/powerpoint/2010/main" val="225927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0-#ppt_w/2"/>
                                          </p:val>
                                        </p:tav>
                                        <p:tav tm="100000">
                                          <p:val>
                                            <p:strVal val="#ppt_x"/>
                                          </p:val>
                                        </p:tav>
                                      </p:tavLst>
                                    </p:anim>
                                    <p:anim calcmode="lin" valueType="num">
                                      <p:cBhvr additive="base">
                                        <p:cTn id="8" dur="18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ight Backgroun">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609600" y="6356360"/>
            <a:ext cx="2844800" cy="365125"/>
          </a:xfrm>
          <a:prstGeom prst="rect">
            <a:avLst/>
          </a:prstGeom>
        </p:spPr>
        <p:txBody>
          <a:bodyPr vert="horz" lIns="121893" tIns="60946" rIns="121893" bIns="60946" rtlCol="0" anchor="ctr"/>
          <a:lstStyle>
            <a:lvl1pPr algn="l">
              <a:defRPr sz="1200">
                <a:solidFill>
                  <a:schemeClr val="tx1">
                    <a:tint val="75000"/>
                  </a:schemeClr>
                </a:solidFill>
              </a:defRPr>
            </a:lvl1p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14" name="Footer Placeholder 4"/>
          <p:cNvSpPr>
            <a:spLocks noGrp="1"/>
          </p:cNvSpPr>
          <p:nvPr>
            <p:ph type="ftr" sz="quarter" idx="3"/>
          </p:nvPr>
        </p:nvSpPr>
        <p:spPr>
          <a:xfrm>
            <a:off x="4165600" y="6356360"/>
            <a:ext cx="3860800" cy="365125"/>
          </a:xfrm>
          <a:prstGeom prst="rect">
            <a:avLst/>
          </a:prstGeom>
        </p:spPr>
        <p:txBody>
          <a:bodyPr vert="horz" lIns="121893" tIns="60946" rIns="121893" bIns="60946"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5" name="Slide Number Placeholder 5"/>
          <p:cNvSpPr>
            <a:spLocks noGrp="1"/>
          </p:cNvSpPr>
          <p:nvPr>
            <p:ph type="sldNum" sz="quarter" idx="4"/>
          </p:nvPr>
        </p:nvSpPr>
        <p:spPr>
          <a:xfrm>
            <a:off x="8737600" y="6356360"/>
            <a:ext cx="2844800" cy="365125"/>
          </a:xfrm>
          <a:prstGeom prst="rect">
            <a:avLst/>
          </a:prstGeom>
        </p:spPr>
        <p:txBody>
          <a:bodyPr vert="horz" lIns="121893" tIns="60946" rIns="121893" bIns="60946" rtlCol="0" anchor="ctr"/>
          <a:lstStyle>
            <a:lvl1pPr algn="r">
              <a:defRPr sz="1200">
                <a:solidFill>
                  <a:schemeClr val="tx1">
                    <a:tint val="75000"/>
                  </a:schemeClr>
                </a:solidFill>
              </a:defRPr>
            </a:lvl1p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3" name="Content Placeholder 2"/>
          <p:cNvSpPr>
            <a:spLocks noGrp="1"/>
          </p:cNvSpPr>
          <p:nvPr>
            <p:ph sz="quarter" idx="10"/>
          </p:nvPr>
        </p:nvSpPr>
        <p:spPr>
          <a:xfrm>
            <a:off x="3962400" y="1295400"/>
            <a:ext cx="7924800" cy="4978400"/>
          </a:xfrm>
        </p:spPr>
        <p:txBody>
          <a:bodyPr/>
          <a:lstStyle>
            <a:lvl1pPr>
              <a:defRPr>
                <a:solidFill>
                  <a:schemeClr val="accent2">
                    <a:lumMod val="60000"/>
                    <a:lumOff val="40000"/>
                  </a:schemeClr>
                </a:solidFill>
              </a:defRPr>
            </a:lvl1pPr>
            <a:lvl2pPr>
              <a:defRPr>
                <a:solidFill>
                  <a:schemeClr val="accent2">
                    <a:lumMod val="60000"/>
                    <a:lumOff val="40000"/>
                  </a:schemeClr>
                </a:solidFill>
              </a:defRPr>
            </a:lvl2pPr>
            <a:lvl3pPr>
              <a:defRPr>
                <a:solidFill>
                  <a:schemeClr val="accent2">
                    <a:lumMod val="60000"/>
                    <a:lumOff val="40000"/>
                  </a:schemeClr>
                </a:solidFill>
              </a:defRPr>
            </a:lvl3pPr>
            <a:lvl4pPr>
              <a:defRPr>
                <a:solidFill>
                  <a:schemeClr val="accent2">
                    <a:lumMod val="60000"/>
                    <a:lumOff val="40000"/>
                  </a:schemeClr>
                </a:solidFill>
              </a:defRPr>
            </a:lvl4pPr>
            <a:lvl5pPr>
              <a:defRPr>
                <a:solidFill>
                  <a:schemeClr val="accent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62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2743200" cy="365125"/>
          </a:xfrm>
          <a:prstGeom prst="rect">
            <a:avLst/>
          </a:prstGeom>
        </p:spPr>
        <p:txBody>
          <a:bodyPr lIns="91436" tIns="45718" rIns="91436" bIns="45718"/>
          <a:lstStyle/>
          <a:p>
            <a:fld id="{03807E65-F6FF-497B-863F-B9FE805FC25E}" type="datetimeFigureOut">
              <a:rPr lang="en-GB" smtClean="0"/>
              <a:pPr/>
              <a:t>25/06/2020</a:t>
            </a:fld>
            <a:endParaRPr lang="en-GB"/>
          </a:p>
        </p:txBody>
      </p:sp>
      <p:sp>
        <p:nvSpPr>
          <p:cNvPr id="3" name="Footer Placeholder 2"/>
          <p:cNvSpPr>
            <a:spLocks noGrp="1"/>
          </p:cNvSpPr>
          <p:nvPr>
            <p:ph type="ftr" sz="quarter" idx="11"/>
          </p:nvPr>
        </p:nvSpPr>
        <p:spPr>
          <a:xfrm>
            <a:off x="4038600" y="6356352"/>
            <a:ext cx="4114800" cy="365125"/>
          </a:xfrm>
          <a:prstGeom prst="rect">
            <a:avLst/>
          </a:prstGeom>
        </p:spPr>
        <p:txBody>
          <a:bodyPr lIns="91436" tIns="45718" rIns="91436" bIns="45718"/>
          <a:lstStyle/>
          <a:p>
            <a:endParaRPr lang="en-GB"/>
          </a:p>
        </p:txBody>
      </p:sp>
      <p:sp>
        <p:nvSpPr>
          <p:cNvPr id="4" name="Slide Number Placeholder 3"/>
          <p:cNvSpPr>
            <a:spLocks noGrp="1"/>
          </p:cNvSpPr>
          <p:nvPr>
            <p:ph type="sldNum" sz="quarter" idx="12"/>
          </p:nvPr>
        </p:nvSpPr>
        <p:spPr>
          <a:xfrm>
            <a:off x="8610600" y="6356352"/>
            <a:ext cx="2743200" cy="365125"/>
          </a:xfrm>
          <a:prstGeom prst="rect">
            <a:avLst/>
          </a:prstGeom>
        </p:spPr>
        <p:txBody>
          <a:bodyPr lIns="91436" tIns="45718" rIns="91436" bIns="45718"/>
          <a:lstStyle/>
          <a:p>
            <a:fld id="{06834695-5F70-46FF-80BB-11A09A06C3BA}" type="slidenum">
              <a:rPr lang="en-GB" smtClean="0"/>
              <a:pPr/>
              <a:t>‹#›</a:t>
            </a:fld>
            <a:endParaRPr lang="en-GB"/>
          </a:p>
        </p:txBody>
      </p:sp>
      <p:sp>
        <p:nvSpPr>
          <p:cNvPr id="5" name="Picture Placeholder 10">
            <a:extLst>
              <a:ext uri="{FF2B5EF4-FFF2-40B4-BE49-F238E27FC236}">
                <a16:creationId xmlns:a16="http://schemas.microsoft.com/office/drawing/2014/main" id="{8F92268E-F4FE-4F13-AAEC-0DF65D4078DF}"/>
              </a:ext>
            </a:extLst>
          </p:cNvPr>
          <p:cNvSpPr>
            <a:spLocks noGrp="1"/>
          </p:cNvSpPr>
          <p:nvPr>
            <p:ph type="pic" sz="quarter" idx="13"/>
          </p:nvPr>
        </p:nvSpPr>
        <p:spPr>
          <a:xfrm>
            <a:off x="2070696" y="2200232"/>
            <a:ext cx="2459707" cy="2459039"/>
          </a:xfrm>
          <a:prstGeom prst="ellipse">
            <a:avLst/>
          </a:prstGeom>
          <a:solidFill>
            <a:schemeClr val="accent1"/>
          </a:solidFill>
        </p:spPr>
        <p:txBody>
          <a:bodyPr lIns="91436" tIns="45718" rIns="91436" bIns="45718"/>
          <a:lstStyle/>
          <a:p>
            <a:endParaRPr lang="en-GB"/>
          </a:p>
        </p:txBody>
      </p:sp>
      <p:sp>
        <p:nvSpPr>
          <p:cNvPr id="6" name="Picture Placeholder 10">
            <a:extLst>
              <a:ext uri="{FF2B5EF4-FFF2-40B4-BE49-F238E27FC236}">
                <a16:creationId xmlns:a16="http://schemas.microsoft.com/office/drawing/2014/main" id="{D35B94BD-67D7-49C5-85DF-FA485925D753}"/>
              </a:ext>
            </a:extLst>
          </p:cNvPr>
          <p:cNvSpPr>
            <a:spLocks noGrp="1"/>
          </p:cNvSpPr>
          <p:nvPr>
            <p:ph type="pic" sz="quarter" idx="14"/>
          </p:nvPr>
        </p:nvSpPr>
        <p:spPr>
          <a:xfrm>
            <a:off x="4866149" y="2162783"/>
            <a:ext cx="2459707" cy="2459039"/>
          </a:xfrm>
          <a:prstGeom prst="ellipse">
            <a:avLst/>
          </a:prstGeom>
          <a:solidFill>
            <a:schemeClr val="accent1"/>
          </a:solidFill>
        </p:spPr>
        <p:txBody>
          <a:bodyPr lIns="91436" tIns="45718" rIns="91436" bIns="45718"/>
          <a:lstStyle/>
          <a:p>
            <a:endParaRPr lang="en-GB"/>
          </a:p>
        </p:txBody>
      </p:sp>
      <p:sp>
        <p:nvSpPr>
          <p:cNvPr id="7" name="Picture Placeholder 10">
            <a:extLst>
              <a:ext uri="{FF2B5EF4-FFF2-40B4-BE49-F238E27FC236}">
                <a16:creationId xmlns:a16="http://schemas.microsoft.com/office/drawing/2014/main" id="{B9C63130-5433-41F3-9F07-3C30B0869081}"/>
              </a:ext>
            </a:extLst>
          </p:cNvPr>
          <p:cNvSpPr>
            <a:spLocks noGrp="1"/>
          </p:cNvSpPr>
          <p:nvPr>
            <p:ph type="pic" sz="quarter" idx="15"/>
          </p:nvPr>
        </p:nvSpPr>
        <p:spPr>
          <a:xfrm>
            <a:off x="7657421" y="2163117"/>
            <a:ext cx="2459707" cy="2459039"/>
          </a:xfrm>
          <a:prstGeom prst="ellipse">
            <a:avLst/>
          </a:prstGeom>
          <a:solidFill>
            <a:schemeClr val="accent1"/>
          </a:solidFill>
        </p:spPr>
        <p:txBody>
          <a:bodyPr lIns="91436" tIns="45718" rIns="91436" bIns="45718"/>
          <a:lstStyle/>
          <a:p>
            <a:endParaRPr lang="en-GB" dirty="0"/>
          </a:p>
        </p:txBody>
      </p:sp>
    </p:spTree>
    <p:extLst>
      <p:ext uri="{BB962C8B-B14F-4D97-AF65-F5344CB8AC3E}">
        <p14:creationId xmlns:p14="http://schemas.microsoft.com/office/powerpoint/2010/main" val="197767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grpId="0" nodeType="withEffect">
                                  <p:stCondLst>
                                    <p:cond delay="17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17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40000" fill="hold" grpId="0" nodeType="withEffect">
                                  <p:stCondLst>
                                    <p:cond delay="1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1" y="1125537"/>
            <a:ext cx="10444163" cy="4438651"/>
          </a:xfrm>
          <a:prstGeom prst="rect">
            <a:avLst/>
          </a:prstGeom>
        </p:spPr>
        <p:txBody>
          <a:bodyPr lIns="91438" tIns="45719" rIns="91438" bIns="45719"/>
          <a:lstStyle/>
          <a:p>
            <a:endParaRPr lang="en-GB"/>
          </a:p>
        </p:txBody>
      </p:sp>
    </p:spTree>
    <p:extLst>
      <p:ext uri="{BB962C8B-B14F-4D97-AF65-F5344CB8AC3E}">
        <p14:creationId xmlns:p14="http://schemas.microsoft.com/office/powerpoint/2010/main" val="147412273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524000" y="2269782"/>
            <a:ext cx="9305925" cy="2687639"/>
          </a:xfrm>
          <a:prstGeom prst="rect">
            <a:avLst/>
          </a:prstGeom>
        </p:spPr>
        <p:txBody>
          <a:bodyPr lIns="91438" tIns="45719" rIns="91438" bIns="45719"/>
          <a:lstStyle/>
          <a:p>
            <a:endParaRPr lang="en-GB"/>
          </a:p>
        </p:txBody>
      </p:sp>
    </p:spTree>
    <p:extLst>
      <p:ext uri="{BB962C8B-B14F-4D97-AF65-F5344CB8AC3E}">
        <p14:creationId xmlns:p14="http://schemas.microsoft.com/office/powerpoint/2010/main" val="3786252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Picture Placeholder 7"/>
          <p:cNvSpPr>
            <a:spLocks noGrp="1"/>
          </p:cNvSpPr>
          <p:nvPr>
            <p:ph type="pic" sz="quarter" idx="10"/>
          </p:nvPr>
        </p:nvSpPr>
        <p:spPr>
          <a:xfrm>
            <a:off x="0" y="2115546"/>
            <a:ext cx="12192000" cy="2639335"/>
          </a:xfrm>
          <a:prstGeom prst="rect">
            <a:avLst/>
          </a:prstGeom>
          <a:solidFill>
            <a:schemeClr val="accent5">
              <a:lumMod val="50000"/>
            </a:schemeClr>
          </a:solidFill>
        </p:spPr>
        <p:txBody>
          <a:bodyPr lIns="91438" tIns="45719" rIns="91438" bIns="45719"/>
          <a:lstStyle/>
          <a:p>
            <a:endParaRPr lang="en-GB"/>
          </a:p>
        </p:txBody>
      </p:sp>
    </p:spTree>
    <p:extLst>
      <p:ext uri="{BB962C8B-B14F-4D97-AF65-F5344CB8AC3E}">
        <p14:creationId xmlns:p14="http://schemas.microsoft.com/office/powerpoint/2010/main" val="250394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45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0-#ppt_w/2"/>
                                          </p:val>
                                        </p:tav>
                                        <p:tav tm="100000">
                                          <p:val>
                                            <p:strVal val="#ppt_x"/>
                                          </p:val>
                                        </p:tav>
                                      </p:tavLst>
                                    </p:anim>
                                    <p:anim calcmode="lin" valueType="num">
                                      <p:cBhvr additive="base">
                                        <p:cTn id="8" dur="18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a:prstGeom prst="rect">
            <a:avLst/>
          </a:prstGeom>
        </p:spPr>
        <p:txBody>
          <a:bodyPr lIns="91438" tIns="45719" rIns="91438" bIns="45719"/>
          <a:lstStyle/>
          <a:p>
            <a:pPr defTabSz="914377"/>
            <a:fld id="{03807E65-F6FF-497B-863F-B9FE805FC25E}" type="datetimeFigureOut">
              <a:rPr lang="en-GB" smtClean="0">
                <a:solidFill>
                  <a:srgbClr val="F8F8F8"/>
                </a:solidFill>
              </a:rPr>
              <a:pPr defTabSz="914377"/>
              <a:t>25/06/2020</a:t>
            </a:fld>
            <a:endParaRPr lang="en-GB">
              <a:solidFill>
                <a:srgbClr val="F8F8F8"/>
              </a:solidFill>
            </a:endParaRPr>
          </a:p>
        </p:txBody>
      </p:sp>
      <p:sp>
        <p:nvSpPr>
          <p:cNvPr id="3" name="Footer Placeholder 2"/>
          <p:cNvSpPr>
            <a:spLocks noGrp="1"/>
          </p:cNvSpPr>
          <p:nvPr>
            <p:ph type="ftr" sz="quarter" idx="11"/>
          </p:nvPr>
        </p:nvSpPr>
        <p:spPr>
          <a:xfrm>
            <a:off x="4038600" y="6356351"/>
            <a:ext cx="4114800" cy="365125"/>
          </a:xfrm>
          <a:prstGeom prst="rect">
            <a:avLst/>
          </a:prstGeom>
        </p:spPr>
        <p:txBody>
          <a:bodyPr lIns="91438" tIns="45719" rIns="91438" bIns="45719"/>
          <a:lstStyle/>
          <a:p>
            <a:pPr defTabSz="914377"/>
            <a:endParaRPr lang="en-GB">
              <a:solidFill>
                <a:srgbClr val="F8F8F8"/>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lIns="91438" tIns="45719" rIns="91438" bIns="45719"/>
          <a:lstStyle/>
          <a:p>
            <a:pPr defTabSz="914377"/>
            <a:fld id="{06834695-5F70-46FF-80BB-11A09A06C3BA}" type="slidenum">
              <a:rPr lang="en-GB" smtClean="0">
                <a:solidFill>
                  <a:srgbClr val="F8F8F8"/>
                </a:solidFill>
              </a:rPr>
              <a:pPr defTabSz="914377"/>
              <a:t>‹#›</a:t>
            </a:fld>
            <a:endParaRPr lang="en-GB">
              <a:solidFill>
                <a:srgbClr val="F8F8F8"/>
              </a:solidFill>
            </a:endParaRPr>
          </a:p>
        </p:txBody>
      </p:sp>
      <p:sp>
        <p:nvSpPr>
          <p:cNvPr id="5" name="Picture Placeholder 10">
            <a:extLst>
              <a:ext uri="{FF2B5EF4-FFF2-40B4-BE49-F238E27FC236}">
                <a16:creationId xmlns:a16="http://schemas.microsoft.com/office/drawing/2014/main" id="{8F92268E-F4FE-4F13-AAEC-0DF65D4078DF}"/>
              </a:ext>
            </a:extLst>
          </p:cNvPr>
          <p:cNvSpPr>
            <a:spLocks noGrp="1"/>
          </p:cNvSpPr>
          <p:nvPr>
            <p:ph type="pic" sz="quarter" idx="13"/>
          </p:nvPr>
        </p:nvSpPr>
        <p:spPr>
          <a:xfrm>
            <a:off x="2070695" y="2200232"/>
            <a:ext cx="2459707" cy="2459039"/>
          </a:xfrm>
          <a:prstGeom prst="ellipse">
            <a:avLst/>
          </a:prstGeom>
          <a:solidFill>
            <a:schemeClr val="accent1"/>
          </a:solidFill>
        </p:spPr>
        <p:txBody>
          <a:bodyPr lIns="91438" tIns="45719" rIns="91438" bIns="45719"/>
          <a:lstStyle/>
          <a:p>
            <a:endParaRPr lang="en-GB"/>
          </a:p>
        </p:txBody>
      </p:sp>
      <p:sp>
        <p:nvSpPr>
          <p:cNvPr id="6" name="Picture Placeholder 10">
            <a:extLst>
              <a:ext uri="{FF2B5EF4-FFF2-40B4-BE49-F238E27FC236}">
                <a16:creationId xmlns:a16="http://schemas.microsoft.com/office/drawing/2014/main" id="{D35B94BD-67D7-49C5-85DF-FA485925D753}"/>
              </a:ext>
            </a:extLst>
          </p:cNvPr>
          <p:cNvSpPr>
            <a:spLocks noGrp="1"/>
          </p:cNvSpPr>
          <p:nvPr>
            <p:ph type="pic" sz="quarter" idx="14"/>
          </p:nvPr>
        </p:nvSpPr>
        <p:spPr>
          <a:xfrm>
            <a:off x="4866149" y="2162782"/>
            <a:ext cx="2459707" cy="2459039"/>
          </a:xfrm>
          <a:prstGeom prst="ellipse">
            <a:avLst/>
          </a:prstGeom>
          <a:solidFill>
            <a:schemeClr val="accent1"/>
          </a:solidFill>
        </p:spPr>
        <p:txBody>
          <a:bodyPr lIns="91438" tIns="45719" rIns="91438" bIns="45719"/>
          <a:lstStyle/>
          <a:p>
            <a:endParaRPr lang="en-GB"/>
          </a:p>
        </p:txBody>
      </p:sp>
      <p:sp>
        <p:nvSpPr>
          <p:cNvPr id="7" name="Picture Placeholder 10">
            <a:extLst>
              <a:ext uri="{FF2B5EF4-FFF2-40B4-BE49-F238E27FC236}">
                <a16:creationId xmlns:a16="http://schemas.microsoft.com/office/drawing/2014/main" id="{B9C63130-5433-41F3-9F07-3C30B0869081}"/>
              </a:ext>
            </a:extLst>
          </p:cNvPr>
          <p:cNvSpPr>
            <a:spLocks noGrp="1"/>
          </p:cNvSpPr>
          <p:nvPr>
            <p:ph type="pic" sz="quarter" idx="15"/>
          </p:nvPr>
        </p:nvSpPr>
        <p:spPr>
          <a:xfrm>
            <a:off x="7657421" y="2163115"/>
            <a:ext cx="2459707" cy="2459039"/>
          </a:xfrm>
          <a:prstGeom prst="ellipse">
            <a:avLst/>
          </a:prstGeom>
          <a:solidFill>
            <a:schemeClr val="accent1"/>
          </a:solidFill>
        </p:spPr>
        <p:txBody>
          <a:bodyPr lIns="91438" tIns="45719" rIns="91438" bIns="45719"/>
          <a:lstStyle/>
          <a:p>
            <a:endParaRPr lang="en-GB" dirty="0"/>
          </a:p>
        </p:txBody>
      </p:sp>
    </p:spTree>
    <p:extLst>
      <p:ext uri="{BB962C8B-B14F-4D97-AF65-F5344CB8AC3E}">
        <p14:creationId xmlns:p14="http://schemas.microsoft.com/office/powerpoint/2010/main" val="233253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0000" fill="hold" grpId="0" nodeType="withEffect">
                                  <p:stCondLst>
                                    <p:cond delay="17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40000" fill="hold" grpId="0" nodeType="withEffect">
                                  <p:stCondLst>
                                    <p:cond delay="17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40000" fill="hold" grpId="0" nodeType="withEffect">
                                  <p:stCondLst>
                                    <p:cond delay="1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No Side Graphic">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609600" y="6356360"/>
            <a:ext cx="2844800" cy="365125"/>
          </a:xfrm>
          <a:prstGeom prst="rect">
            <a:avLst/>
          </a:prstGeom>
        </p:spPr>
        <p:txBody>
          <a:bodyPr vert="horz" lIns="121893" tIns="60946" rIns="121893" bIns="60946" rtlCol="0" anchor="ctr"/>
          <a:lstStyle>
            <a:lvl1pPr algn="l">
              <a:defRPr sz="1200">
                <a:solidFill>
                  <a:schemeClr val="tx1">
                    <a:tint val="75000"/>
                  </a:schemeClr>
                </a:solidFill>
              </a:defRPr>
            </a:lvl1p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14" name="Footer Placeholder 4"/>
          <p:cNvSpPr>
            <a:spLocks noGrp="1"/>
          </p:cNvSpPr>
          <p:nvPr>
            <p:ph type="ftr" sz="quarter" idx="3"/>
          </p:nvPr>
        </p:nvSpPr>
        <p:spPr>
          <a:xfrm>
            <a:off x="4165600" y="6356360"/>
            <a:ext cx="3860800" cy="365125"/>
          </a:xfrm>
          <a:prstGeom prst="rect">
            <a:avLst/>
          </a:prstGeom>
        </p:spPr>
        <p:txBody>
          <a:bodyPr vert="horz" lIns="121893" tIns="60946" rIns="121893" bIns="60946"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15" name="Slide Number Placeholder 5"/>
          <p:cNvSpPr>
            <a:spLocks noGrp="1"/>
          </p:cNvSpPr>
          <p:nvPr>
            <p:ph type="sldNum" sz="quarter" idx="4"/>
          </p:nvPr>
        </p:nvSpPr>
        <p:spPr>
          <a:xfrm>
            <a:off x="8737600" y="6356360"/>
            <a:ext cx="2844800" cy="365125"/>
          </a:xfrm>
          <a:prstGeom prst="rect">
            <a:avLst/>
          </a:prstGeom>
        </p:spPr>
        <p:txBody>
          <a:bodyPr vert="horz" lIns="121893" tIns="60946" rIns="121893" bIns="60946" rtlCol="0" anchor="ctr"/>
          <a:lstStyle>
            <a:lvl1pPr algn="r">
              <a:defRPr sz="1200">
                <a:solidFill>
                  <a:schemeClr val="tx1">
                    <a:tint val="75000"/>
                  </a:schemeClr>
                </a:solidFill>
              </a:defRPr>
            </a:lvl1p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4" name="Content Placeholder 3"/>
          <p:cNvSpPr>
            <a:spLocks noGrp="1"/>
          </p:cNvSpPr>
          <p:nvPr>
            <p:ph sz="quarter" idx="10"/>
          </p:nvPr>
        </p:nvSpPr>
        <p:spPr>
          <a:xfrm>
            <a:off x="3759200" y="1295400"/>
            <a:ext cx="8229600" cy="4876800"/>
          </a:xfrm>
        </p:spPr>
        <p:txBody>
          <a:bodyPr/>
          <a:lstStyle>
            <a:lvl1pPr>
              <a:defRPr>
                <a:solidFill>
                  <a:schemeClr val="accent2">
                    <a:lumMod val="60000"/>
                    <a:lumOff val="40000"/>
                  </a:schemeClr>
                </a:solidFill>
              </a:defRPr>
            </a:lvl1pPr>
            <a:lvl2pPr>
              <a:defRPr>
                <a:solidFill>
                  <a:schemeClr val="accent2">
                    <a:lumMod val="60000"/>
                    <a:lumOff val="40000"/>
                  </a:schemeClr>
                </a:solidFill>
              </a:defRPr>
            </a:lvl2pPr>
            <a:lvl3pPr>
              <a:defRPr>
                <a:solidFill>
                  <a:schemeClr val="accent2">
                    <a:lumMod val="60000"/>
                    <a:lumOff val="40000"/>
                  </a:schemeClr>
                </a:solidFill>
              </a:defRPr>
            </a:lvl3pPr>
            <a:lvl4pPr>
              <a:defRPr>
                <a:solidFill>
                  <a:schemeClr val="accent2">
                    <a:lumMod val="60000"/>
                    <a:lumOff val="40000"/>
                  </a:schemeClr>
                </a:solidFill>
              </a:defRPr>
            </a:lvl4pPr>
            <a:lvl5pPr>
              <a:defRPr>
                <a:solidFill>
                  <a:schemeClr val="accent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471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51200" y="2084397"/>
            <a:ext cx="9448800" cy="1362075"/>
          </a:xfrm>
        </p:spPr>
        <p:txBody>
          <a:bodyPr anchor="t"/>
          <a:lstStyle>
            <a:lvl1pPr algn="l">
              <a:defRPr sz="4000" b="0" cap="all">
                <a:solidFill>
                  <a:schemeClr val="bg1">
                    <a:lumMod val="10000"/>
                  </a:schemeClr>
                </a:solidFill>
              </a:defRPr>
            </a:lvl1pPr>
          </a:lstStyle>
          <a:p>
            <a:r>
              <a:rPr lang="en-US" dirty="0"/>
              <a:t>Click to edit Master title style</a:t>
            </a:r>
          </a:p>
        </p:txBody>
      </p:sp>
      <p:sp>
        <p:nvSpPr>
          <p:cNvPr id="3" name="Text Placeholder 2"/>
          <p:cNvSpPr>
            <a:spLocks noGrp="1"/>
          </p:cNvSpPr>
          <p:nvPr>
            <p:ph type="body" idx="1"/>
          </p:nvPr>
        </p:nvSpPr>
        <p:spPr>
          <a:xfrm>
            <a:off x="3251200" y="584205"/>
            <a:ext cx="9448800" cy="1500187"/>
          </a:xfrm>
        </p:spPr>
        <p:txBody>
          <a:bodyPr anchor="b"/>
          <a:lstStyle>
            <a:lvl1pPr marL="0" indent="0">
              <a:buNone/>
              <a:defRPr sz="2000">
                <a:solidFill>
                  <a:schemeClr val="bg1">
                    <a:lumMod val="10000"/>
                  </a:schemeClr>
                </a:solidFill>
              </a:defRPr>
            </a:lvl1pPr>
            <a:lvl2pPr marL="457083" indent="0">
              <a:buNone/>
              <a:defRPr sz="1900">
                <a:solidFill>
                  <a:schemeClr val="tx1">
                    <a:tint val="75000"/>
                  </a:schemeClr>
                </a:solidFill>
              </a:defRPr>
            </a:lvl2pPr>
            <a:lvl3pPr marL="914173" indent="0">
              <a:buNone/>
              <a:defRPr sz="1600">
                <a:solidFill>
                  <a:schemeClr val="tx1">
                    <a:tint val="75000"/>
                  </a:schemeClr>
                </a:solidFill>
              </a:defRPr>
            </a:lvl3pPr>
            <a:lvl4pPr marL="1371260" indent="0">
              <a:buNone/>
              <a:defRPr sz="1500">
                <a:solidFill>
                  <a:schemeClr val="tx1">
                    <a:tint val="75000"/>
                  </a:schemeClr>
                </a:solidFill>
              </a:defRPr>
            </a:lvl4pPr>
            <a:lvl5pPr marL="1828346" indent="0">
              <a:buNone/>
              <a:defRPr sz="1500">
                <a:solidFill>
                  <a:schemeClr val="tx1">
                    <a:tint val="75000"/>
                  </a:schemeClr>
                </a:solidFill>
              </a:defRPr>
            </a:lvl5pPr>
            <a:lvl6pPr marL="2285438" indent="0">
              <a:buNone/>
              <a:defRPr sz="1500">
                <a:solidFill>
                  <a:schemeClr val="tx1">
                    <a:tint val="75000"/>
                  </a:schemeClr>
                </a:solidFill>
              </a:defRPr>
            </a:lvl6pPr>
            <a:lvl7pPr marL="2742518" indent="0">
              <a:buNone/>
              <a:defRPr sz="1500">
                <a:solidFill>
                  <a:schemeClr val="tx1">
                    <a:tint val="75000"/>
                  </a:schemeClr>
                </a:solidFill>
              </a:defRPr>
            </a:lvl7pPr>
            <a:lvl8pPr marL="3199600" indent="0">
              <a:buNone/>
              <a:defRPr sz="1500">
                <a:solidFill>
                  <a:schemeClr val="tx1">
                    <a:tint val="75000"/>
                  </a:schemeClr>
                </a:solidFill>
              </a:defRPr>
            </a:lvl8pPr>
            <a:lvl9pPr marL="3656683"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856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51200" y="1498600"/>
            <a:ext cx="2572152" cy="3048000"/>
          </a:xfrm>
        </p:spPr>
        <p:txBody>
          <a:bodyPr/>
          <a:lstStyle>
            <a:lvl1pPr>
              <a:defRPr sz="2000"/>
            </a:lvl1pPr>
            <a:lvl2pPr>
              <a:defRPr sz="20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9200" y="1498600"/>
            <a:ext cx="2572152" cy="3048000"/>
          </a:xfrm>
        </p:spPr>
        <p:txBody>
          <a:bodyPr/>
          <a:lstStyle>
            <a:lvl1pPr>
              <a:defRPr sz="2000"/>
            </a:lvl1pPr>
            <a:lvl2pPr>
              <a:defRPr sz="20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406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59200" y="304809"/>
            <a:ext cx="4976445" cy="639763"/>
          </a:xfrm>
        </p:spPr>
        <p:txBody>
          <a:bodyPr anchor="b">
            <a:noAutofit/>
          </a:bodyPr>
          <a:lstStyle>
            <a:lvl1pPr marL="0" indent="0">
              <a:buNone/>
              <a:defRPr sz="20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59200" y="1066817"/>
            <a:ext cx="4976445" cy="5105399"/>
          </a:xfr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9144000" y="304809"/>
            <a:ext cx="4978400" cy="639763"/>
          </a:xfrm>
        </p:spPr>
        <p:txBody>
          <a:bodyPr anchor="b">
            <a:noAutofit/>
          </a:bodyPr>
          <a:lstStyle>
            <a:lvl1pPr marL="0" indent="0">
              <a:buNone/>
              <a:defRPr sz="2000" b="1"/>
            </a:lvl1pPr>
            <a:lvl2pPr marL="457083" indent="0">
              <a:buNone/>
              <a:defRPr sz="2000" b="1"/>
            </a:lvl2pPr>
            <a:lvl3pPr marL="914173" indent="0">
              <a:buNone/>
              <a:defRPr sz="1900" b="1"/>
            </a:lvl3pPr>
            <a:lvl4pPr marL="1371260" indent="0">
              <a:buNone/>
              <a:defRPr sz="1600" b="1"/>
            </a:lvl4pPr>
            <a:lvl5pPr marL="1828346" indent="0">
              <a:buNone/>
              <a:defRPr sz="1600" b="1"/>
            </a:lvl5pPr>
            <a:lvl6pPr marL="2285438" indent="0">
              <a:buNone/>
              <a:defRPr sz="1600" b="1"/>
            </a:lvl6pPr>
            <a:lvl7pPr marL="2742518" indent="0">
              <a:buNone/>
              <a:defRPr sz="1600" b="1"/>
            </a:lvl7pPr>
            <a:lvl8pPr marL="3199600" indent="0">
              <a:buNone/>
              <a:defRPr sz="1600" b="1"/>
            </a:lvl8pPr>
            <a:lvl9pPr marL="365668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9144000" y="1066817"/>
            <a:ext cx="4978400" cy="5105399"/>
          </a:xfr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5438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B7948D-65B7-4FEC-80B5-36D7629B101D}" type="datetimeFigureOut">
              <a:rPr lang="en-US" smtClean="0">
                <a:solidFill>
                  <a:prstClr val="black">
                    <a:tint val="75000"/>
                  </a:prstClr>
                </a:solidFill>
              </a:rPr>
              <a:pPr/>
              <a:t>06/25/2020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D99AA8B-2E7A-4BBC-8FDE-CA7CF71DD3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814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tx1">
                <a:lumMod val="95000"/>
                <a:lumOff val="5000"/>
              </a:schemeClr>
            </a:gs>
            <a:gs pos="82000">
              <a:schemeClr val="tx1">
                <a:lumMod val="85000"/>
                <a:lumOff val="15000"/>
              </a:schemeClr>
            </a:gs>
            <a:gs pos="99167">
              <a:schemeClr val="tx1">
                <a:lumMod val="95000"/>
                <a:lumOff val="5000"/>
              </a:schemeClr>
            </a:gs>
          </a:gsLst>
          <a:lin ang="5400000" scaled="0"/>
          <a:tileRect/>
        </a:gradFill>
        <a:effectLst/>
      </p:bgPr>
    </p:bg>
    <p:spTree>
      <p:nvGrpSpPr>
        <p:cNvPr id="1" name=""/>
        <p:cNvGrpSpPr/>
        <p:nvPr/>
      </p:nvGrpSpPr>
      <p:grpSpPr>
        <a:xfrm>
          <a:off x="0" y="0"/>
          <a:ext cx="0" cy="0"/>
          <a:chOff x="0" y="0"/>
          <a:chExt cx="0" cy="0"/>
        </a:xfrm>
      </p:grpSpPr>
      <p:sp>
        <p:nvSpPr>
          <p:cNvPr id="10" name="Rectangle 9"/>
          <p:cNvSpPr/>
          <p:nvPr/>
        </p:nvSpPr>
        <p:spPr>
          <a:xfrm>
            <a:off x="7823200" y="3835400"/>
            <a:ext cx="12700000" cy="70104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8" rIns="91420" bIns="45718" rtlCol="0" anchor="ctr"/>
          <a:lstStyle/>
          <a:p>
            <a:pPr algn="ctr" defTabSz="914173"/>
            <a:endParaRPr lang="en-US" sz="1800">
              <a:solidFill>
                <a:prstClr val="white"/>
              </a:solidFill>
            </a:endParaRPr>
          </a:p>
        </p:txBody>
      </p:sp>
      <p:sp>
        <p:nvSpPr>
          <p:cNvPr id="4" name="Date Placeholder 3"/>
          <p:cNvSpPr>
            <a:spLocks noGrp="1"/>
          </p:cNvSpPr>
          <p:nvPr>
            <p:ph type="dt" sz="half" idx="2"/>
          </p:nvPr>
        </p:nvSpPr>
        <p:spPr>
          <a:xfrm>
            <a:off x="609600" y="6356360"/>
            <a:ext cx="2844800" cy="365125"/>
          </a:xfrm>
          <a:prstGeom prst="rect">
            <a:avLst/>
          </a:prstGeom>
        </p:spPr>
        <p:txBody>
          <a:bodyPr vert="horz" lIns="121893" tIns="60946" rIns="121893" bIns="60946" rtlCol="0" anchor="ctr"/>
          <a:lstStyle>
            <a:lvl1pPr algn="l">
              <a:defRPr sz="1200">
                <a:solidFill>
                  <a:schemeClr val="tx1">
                    <a:tint val="75000"/>
                  </a:schemeClr>
                </a:solidFill>
              </a:defRPr>
            </a:lvl1pPr>
          </a:lstStyle>
          <a:p>
            <a:pPr defTabSz="914173"/>
            <a:fld id="{6EB7948D-65B7-4FEC-80B5-36D7629B101D}" type="datetimeFigureOut">
              <a:rPr lang="en-US" smtClean="0">
                <a:solidFill>
                  <a:prstClr val="black">
                    <a:tint val="75000"/>
                  </a:prstClr>
                </a:solidFill>
              </a:rPr>
              <a:pPr defTabSz="914173"/>
              <a:t>06/25/2020</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60"/>
            <a:ext cx="3860800" cy="365125"/>
          </a:xfrm>
          <a:prstGeom prst="rect">
            <a:avLst/>
          </a:prstGeom>
        </p:spPr>
        <p:txBody>
          <a:bodyPr vert="horz" lIns="121893" tIns="60946" rIns="121893" bIns="60946" rtlCol="0" anchor="ctr"/>
          <a:lstStyle>
            <a:lvl1pPr algn="ctr">
              <a:defRPr sz="1200">
                <a:solidFill>
                  <a:schemeClr val="tx1">
                    <a:tint val="75000"/>
                  </a:schemeClr>
                </a:solidFill>
              </a:defRPr>
            </a:lvl1pPr>
          </a:lstStyle>
          <a:p>
            <a:pPr defTabSz="914173"/>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60"/>
            <a:ext cx="2844800" cy="365125"/>
          </a:xfrm>
          <a:prstGeom prst="rect">
            <a:avLst/>
          </a:prstGeom>
        </p:spPr>
        <p:txBody>
          <a:bodyPr vert="horz" lIns="121893" tIns="60946" rIns="121893" bIns="60946" rtlCol="0" anchor="ctr"/>
          <a:lstStyle>
            <a:lvl1pPr algn="r">
              <a:defRPr sz="1200">
                <a:solidFill>
                  <a:schemeClr val="tx1">
                    <a:tint val="75000"/>
                  </a:schemeClr>
                </a:solidFill>
              </a:defRPr>
            </a:lvl1pPr>
          </a:lstStyle>
          <a:p>
            <a:pPr defTabSz="914173"/>
            <a:fld id="{FD99AA8B-2E7A-4BBC-8FDE-CA7CF71DD330}" type="slidenum">
              <a:rPr lang="en-US" smtClean="0">
                <a:solidFill>
                  <a:prstClr val="black">
                    <a:tint val="75000"/>
                  </a:prstClr>
                </a:solidFill>
              </a:rPr>
              <a:pPr defTabSz="914173"/>
              <a:t>‹#›</a:t>
            </a:fld>
            <a:endParaRPr lang="en-US">
              <a:solidFill>
                <a:prstClr val="black">
                  <a:tint val="75000"/>
                </a:prstClr>
              </a:solidFill>
            </a:endParaRPr>
          </a:p>
        </p:txBody>
      </p:sp>
      <p:sp>
        <p:nvSpPr>
          <p:cNvPr id="3" name="Text Placeholder 2"/>
          <p:cNvSpPr>
            <a:spLocks noGrp="1"/>
          </p:cNvSpPr>
          <p:nvPr>
            <p:ph type="body" idx="1"/>
          </p:nvPr>
        </p:nvSpPr>
        <p:spPr>
          <a:xfrm>
            <a:off x="4165600" y="990600"/>
            <a:ext cx="7518400" cy="5181600"/>
          </a:xfrm>
          <a:prstGeom prst="rect">
            <a:avLst/>
          </a:prstGeom>
        </p:spPr>
        <p:txBody>
          <a:bodyPr vert="horz" lIns="121893" tIns="60946" rIns="121893" bIns="609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2946401" y="177815"/>
            <a:ext cx="8737603" cy="525463"/>
          </a:xfrm>
          <a:prstGeom prst="rect">
            <a:avLst/>
          </a:prstGeom>
        </p:spPr>
        <p:txBody>
          <a:bodyPr vert="horz" lIns="121893" tIns="60946" rIns="121893" bIns="60946" rtlCol="0" anchor="b">
            <a:normAutofit/>
          </a:bodyPr>
          <a:lstStyle/>
          <a:p>
            <a:r>
              <a:rPr lang="en-US" dirty="0"/>
              <a:t>Click to edit Master title style</a:t>
            </a:r>
          </a:p>
        </p:txBody>
      </p:sp>
    </p:spTree>
    <p:extLst>
      <p:ext uri="{BB962C8B-B14F-4D97-AF65-F5344CB8AC3E}">
        <p14:creationId xmlns:p14="http://schemas.microsoft.com/office/powerpoint/2010/main" val="335148239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txStyles>
    <p:titleStyle>
      <a:lvl1pPr algn="r" defTabSz="914173" rtl="0" eaLnBrk="1" latinLnBrk="0" hangingPunct="1">
        <a:spcBef>
          <a:spcPct val="0"/>
        </a:spcBef>
        <a:buNone/>
        <a:defRPr sz="2800" kern="1200">
          <a:solidFill>
            <a:schemeClr val="bg1">
              <a:lumMod val="95000"/>
            </a:schemeClr>
          </a:solidFill>
          <a:latin typeface="+mj-lt"/>
          <a:ea typeface="+mj-ea"/>
          <a:cs typeface="+mj-cs"/>
        </a:defRPr>
      </a:lvl1pPr>
    </p:titleStyle>
    <p:bodyStyle>
      <a:lvl1pPr marL="0" indent="0" algn="l" defTabSz="914173" rtl="0" eaLnBrk="1" latinLnBrk="0" hangingPunct="1">
        <a:spcBef>
          <a:spcPct val="20000"/>
        </a:spcBef>
        <a:buFontTx/>
        <a:buNone/>
        <a:defRPr sz="2400" kern="1200">
          <a:solidFill>
            <a:schemeClr val="bg1">
              <a:lumMod val="10000"/>
            </a:schemeClr>
          </a:solidFill>
          <a:latin typeface="+mn-lt"/>
          <a:ea typeface="+mn-ea"/>
          <a:cs typeface="+mn-cs"/>
        </a:defRPr>
      </a:lvl1pPr>
      <a:lvl2pPr marL="0" indent="0" algn="l" defTabSz="914173" rtl="0" eaLnBrk="1" latinLnBrk="0" hangingPunct="1">
        <a:spcBef>
          <a:spcPct val="20000"/>
        </a:spcBef>
        <a:buFontTx/>
        <a:buNone/>
        <a:defRPr sz="2400" kern="1200">
          <a:solidFill>
            <a:schemeClr val="bg1">
              <a:lumMod val="10000"/>
            </a:schemeClr>
          </a:solidFill>
          <a:latin typeface="+mn-lt"/>
          <a:ea typeface="+mn-ea"/>
          <a:cs typeface="+mn-cs"/>
        </a:defRPr>
      </a:lvl2pPr>
      <a:lvl3pPr marL="0" indent="0" algn="l" defTabSz="914173" rtl="0" eaLnBrk="1" latinLnBrk="0" hangingPunct="1">
        <a:spcBef>
          <a:spcPct val="20000"/>
        </a:spcBef>
        <a:buFontTx/>
        <a:buNone/>
        <a:defRPr sz="2400" kern="1200">
          <a:solidFill>
            <a:schemeClr val="bg1">
              <a:lumMod val="10000"/>
            </a:schemeClr>
          </a:solidFill>
          <a:latin typeface="+mn-lt"/>
          <a:ea typeface="+mn-ea"/>
          <a:cs typeface="+mn-cs"/>
        </a:defRPr>
      </a:lvl3pPr>
      <a:lvl4pPr marL="0" indent="0" algn="l" defTabSz="914173" rtl="0" eaLnBrk="1" latinLnBrk="0" hangingPunct="1">
        <a:spcBef>
          <a:spcPct val="20000"/>
        </a:spcBef>
        <a:buFontTx/>
        <a:buNone/>
        <a:defRPr sz="2400" kern="1200">
          <a:solidFill>
            <a:schemeClr val="bg1">
              <a:lumMod val="10000"/>
            </a:schemeClr>
          </a:solidFill>
          <a:latin typeface="+mn-lt"/>
          <a:ea typeface="+mn-ea"/>
          <a:cs typeface="+mn-cs"/>
        </a:defRPr>
      </a:lvl4pPr>
      <a:lvl5pPr marL="0" indent="0" algn="l" defTabSz="914173" rtl="0" eaLnBrk="1" latinLnBrk="0" hangingPunct="1">
        <a:spcBef>
          <a:spcPct val="20000"/>
        </a:spcBef>
        <a:buFontTx/>
        <a:buNone/>
        <a:defRPr sz="2400" kern="1200">
          <a:solidFill>
            <a:schemeClr val="bg1">
              <a:lumMod val="10000"/>
            </a:schemeClr>
          </a:solidFill>
          <a:latin typeface="+mn-lt"/>
          <a:ea typeface="+mn-ea"/>
          <a:cs typeface="+mn-cs"/>
        </a:defRPr>
      </a:lvl5pPr>
      <a:lvl6pPr marL="2513973" indent="-228545"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0" indent="-228545"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6" indent="-228545"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8" indent="-228545"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3"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60" algn="l" defTabSz="914173" rtl="0" eaLnBrk="1" latinLnBrk="0" hangingPunct="1">
        <a:defRPr sz="1900" kern="1200">
          <a:solidFill>
            <a:schemeClr val="tx1"/>
          </a:solidFill>
          <a:latin typeface="+mn-lt"/>
          <a:ea typeface="+mn-ea"/>
          <a:cs typeface="+mn-cs"/>
        </a:defRPr>
      </a:lvl4pPr>
      <a:lvl5pPr marL="1828346" algn="l" defTabSz="914173" rtl="0" eaLnBrk="1" latinLnBrk="0" hangingPunct="1">
        <a:defRPr sz="1900" kern="1200">
          <a:solidFill>
            <a:schemeClr val="tx1"/>
          </a:solidFill>
          <a:latin typeface="+mn-lt"/>
          <a:ea typeface="+mn-ea"/>
          <a:cs typeface="+mn-cs"/>
        </a:defRPr>
      </a:lvl5pPr>
      <a:lvl6pPr marL="2285438" algn="l" defTabSz="914173" rtl="0" eaLnBrk="1" latinLnBrk="0" hangingPunct="1">
        <a:defRPr sz="1900" kern="1200">
          <a:solidFill>
            <a:schemeClr val="tx1"/>
          </a:solidFill>
          <a:latin typeface="+mn-lt"/>
          <a:ea typeface="+mn-ea"/>
          <a:cs typeface="+mn-cs"/>
        </a:defRPr>
      </a:lvl6pPr>
      <a:lvl7pPr marL="2742518" algn="l" defTabSz="914173" rtl="0" eaLnBrk="1" latinLnBrk="0" hangingPunct="1">
        <a:defRPr sz="1900" kern="1200">
          <a:solidFill>
            <a:schemeClr val="tx1"/>
          </a:solidFill>
          <a:latin typeface="+mn-lt"/>
          <a:ea typeface="+mn-ea"/>
          <a:cs typeface="+mn-cs"/>
        </a:defRPr>
      </a:lvl7pPr>
      <a:lvl8pPr marL="3199600" algn="l" defTabSz="914173" rtl="0" eaLnBrk="1" latinLnBrk="0" hangingPunct="1">
        <a:defRPr sz="1900" kern="1200">
          <a:solidFill>
            <a:schemeClr val="tx1"/>
          </a:solidFill>
          <a:latin typeface="+mn-lt"/>
          <a:ea typeface="+mn-ea"/>
          <a:cs typeface="+mn-cs"/>
        </a:defRPr>
      </a:lvl8pPr>
      <a:lvl9pPr marL="3656683" algn="l" defTabSz="914173"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06/25/2020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88140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662" r:id="rId16"/>
    <p:sldLayoutId id="2147483663" r:id="rId17"/>
    <p:sldLayoutId id="2147483664" r:id="rId18"/>
    <p:sldLayoutId id="2147483669" r:id="rId19"/>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0.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image" Target="../media/image7.png"/><Relationship Id="rId1" Type="http://schemas.openxmlformats.org/officeDocument/2006/relationships/slideLayout" Target="../slideLayouts/slideLayout38.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svg"/><Relationship Id="rId7" Type="http://schemas.openxmlformats.org/officeDocument/2006/relationships/image" Target="../media/image45.svg"/><Relationship Id="rId2" Type="http://schemas.openxmlformats.org/officeDocument/2006/relationships/image" Target="../media/image41.png"/><Relationship Id="rId1" Type="http://schemas.openxmlformats.org/officeDocument/2006/relationships/slideLayout" Target="../slideLayouts/slideLayout32.xml"/><Relationship Id="rId6" Type="http://schemas.openxmlformats.org/officeDocument/2006/relationships/image" Target="../media/image44.png"/><Relationship Id="rId5" Type="http://schemas.microsoft.com/office/2007/relationships/hdphoto" Target="../media/hdphoto2.wdp"/><Relationship Id="rId4" Type="http://schemas.openxmlformats.org/officeDocument/2006/relationships/image" Target="../media/image43.png"/><Relationship Id="rId9" Type="http://schemas.openxmlformats.org/officeDocument/2006/relationships/image" Target="../media/image4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32.xml"/><Relationship Id="rId5" Type="http://schemas.openxmlformats.org/officeDocument/2006/relationships/image" Target="../media/image54.jpg"/><Relationship Id="rId4" Type="http://schemas.openxmlformats.org/officeDocument/2006/relationships/image" Target="../media/image53.jp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sv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32.xml"/><Relationship Id="rId6" Type="http://schemas.openxmlformats.org/officeDocument/2006/relationships/image" Target="../media/image16.png"/><Relationship Id="rId11" Type="http://schemas.openxmlformats.org/officeDocument/2006/relationships/image" Target="../media/image20.svg"/><Relationship Id="rId5" Type="http://schemas.openxmlformats.org/officeDocument/2006/relationships/image" Target="../media/image15.sv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8856"/>
          <a:stretch/>
        </p:blipFill>
        <p:spPr>
          <a:xfrm>
            <a:off x="94004" y="1059739"/>
            <a:ext cx="7203402" cy="4438651"/>
          </a:xfrm>
        </p:spPr>
      </p:pic>
      <p:sp>
        <p:nvSpPr>
          <p:cNvPr id="6" name="Flowchart: Data 5"/>
          <p:cNvSpPr/>
          <p:nvPr/>
        </p:nvSpPr>
        <p:spPr>
          <a:xfrm flipH="1">
            <a:off x="5357647" y="5498390"/>
            <a:ext cx="2058844" cy="1359612"/>
          </a:xfrm>
          <a:custGeom>
            <a:avLst/>
            <a:gdLst/>
            <a:ahLst/>
            <a:cxnLst/>
            <a:rect l="l" t="t" r="r" b="b"/>
            <a:pathLst>
              <a:path w="2058844" h="1359612">
                <a:moveTo>
                  <a:pt x="514991" y="0"/>
                </a:moveTo>
                <a:lnTo>
                  <a:pt x="0" y="1348688"/>
                </a:lnTo>
                <a:lnTo>
                  <a:pt x="1740905" y="1359612"/>
                </a:lnTo>
                <a:lnTo>
                  <a:pt x="2058844" y="55745"/>
                </a:lnTo>
                <a:lnTo>
                  <a:pt x="1327680" y="55745"/>
                </a:lnTo>
                <a:lnTo>
                  <a:pt x="1327680" y="21533"/>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8" name="Flowchart: Data 5"/>
          <p:cNvSpPr/>
          <p:nvPr/>
        </p:nvSpPr>
        <p:spPr>
          <a:xfrm flipH="1">
            <a:off x="5043000" y="5515426"/>
            <a:ext cx="1485883" cy="1100407"/>
          </a:xfrm>
          <a:custGeom>
            <a:avLst/>
            <a:gdLst/>
            <a:ahLst/>
            <a:cxnLst/>
            <a:rect l="l" t="t" r="r" b="b"/>
            <a:pathLst>
              <a:path w="1485882" h="1100406">
                <a:moveTo>
                  <a:pt x="271908" y="0"/>
                </a:moveTo>
                <a:lnTo>
                  <a:pt x="0" y="1100406"/>
                </a:lnTo>
                <a:lnTo>
                  <a:pt x="1087754" y="1100406"/>
                </a:lnTo>
                <a:lnTo>
                  <a:pt x="1485882" y="38708"/>
                </a:lnTo>
                <a:lnTo>
                  <a:pt x="441856" y="38708"/>
                </a:lnTo>
                <a:lnTo>
                  <a:pt x="441856" y="373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5" name="Flowchart: Data 4"/>
          <p:cNvSpPr/>
          <p:nvPr/>
        </p:nvSpPr>
        <p:spPr>
          <a:xfrm flipH="1">
            <a:off x="443267" y="1"/>
            <a:ext cx="1828800" cy="1125539"/>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3" name="Flowchart: Data 2"/>
          <p:cNvSpPr/>
          <p:nvPr/>
        </p:nvSpPr>
        <p:spPr>
          <a:xfrm>
            <a:off x="-35563" y="-73572"/>
            <a:ext cx="1935775" cy="69564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 name="connsiteX0" fmla="*/ 0 w 10000"/>
              <a:gd name="connsiteY0" fmla="*/ 10081 h 61459"/>
              <a:gd name="connsiteX1" fmla="*/ 38 w 10000"/>
              <a:gd name="connsiteY1" fmla="*/ 0 h 61459"/>
              <a:gd name="connsiteX2" fmla="*/ 10000 w 10000"/>
              <a:gd name="connsiteY2" fmla="*/ 81 h 61459"/>
              <a:gd name="connsiteX3" fmla="*/ 1355 w 10000"/>
              <a:gd name="connsiteY3" fmla="*/ 61459 h 61459"/>
              <a:gd name="connsiteX4" fmla="*/ 0 w 10000"/>
              <a:gd name="connsiteY4" fmla="*/ 10081 h 61459"/>
              <a:gd name="connsiteX0" fmla="*/ 0 w 10089"/>
              <a:gd name="connsiteY0" fmla="*/ 61609 h 61609"/>
              <a:gd name="connsiteX1" fmla="*/ 127 w 10089"/>
              <a:gd name="connsiteY1" fmla="*/ 0 h 61609"/>
              <a:gd name="connsiteX2" fmla="*/ 10089 w 10089"/>
              <a:gd name="connsiteY2" fmla="*/ 81 h 61609"/>
              <a:gd name="connsiteX3" fmla="*/ 1444 w 10089"/>
              <a:gd name="connsiteY3" fmla="*/ 61459 h 61609"/>
              <a:gd name="connsiteX4" fmla="*/ 0 w 10089"/>
              <a:gd name="connsiteY4" fmla="*/ 61609 h 61609"/>
              <a:gd name="connsiteX0" fmla="*/ 0 w 10045"/>
              <a:gd name="connsiteY0" fmla="*/ 61534 h 61534"/>
              <a:gd name="connsiteX1" fmla="*/ 83 w 10045"/>
              <a:gd name="connsiteY1" fmla="*/ 0 h 61534"/>
              <a:gd name="connsiteX2" fmla="*/ 10045 w 10045"/>
              <a:gd name="connsiteY2" fmla="*/ 81 h 61534"/>
              <a:gd name="connsiteX3" fmla="*/ 1400 w 10045"/>
              <a:gd name="connsiteY3" fmla="*/ 61459 h 61534"/>
              <a:gd name="connsiteX4" fmla="*/ 0 w 10045"/>
              <a:gd name="connsiteY4" fmla="*/ 61534 h 61534"/>
              <a:gd name="connsiteX0" fmla="*/ 50 w 10095"/>
              <a:gd name="connsiteY0" fmla="*/ 61534 h 61534"/>
              <a:gd name="connsiteX1" fmla="*/ 133 w 10095"/>
              <a:gd name="connsiteY1" fmla="*/ 0 h 61534"/>
              <a:gd name="connsiteX2" fmla="*/ 10095 w 10095"/>
              <a:gd name="connsiteY2" fmla="*/ 81 h 61534"/>
              <a:gd name="connsiteX3" fmla="*/ 1450 w 10095"/>
              <a:gd name="connsiteY3" fmla="*/ 61459 h 61534"/>
              <a:gd name="connsiteX4" fmla="*/ 50 w 10095"/>
              <a:gd name="connsiteY4" fmla="*/ 61534 h 61534"/>
              <a:gd name="connsiteX0" fmla="*/ 0 w 10045"/>
              <a:gd name="connsiteY0" fmla="*/ 61534 h 61534"/>
              <a:gd name="connsiteX1" fmla="*/ 83 w 10045"/>
              <a:gd name="connsiteY1" fmla="*/ 0 h 61534"/>
              <a:gd name="connsiteX2" fmla="*/ 10045 w 10045"/>
              <a:gd name="connsiteY2" fmla="*/ 81 h 61534"/>
              <a:gd name="connsiteX3" fmla="*/ 1400 w 10045"/>
              <a:gd name="connsiteY3" fmla="*/ 61459 h 61534"/>
              <a:gd name="connsiteX4" fmla="*/ 0 w 10045"/>
              <a:gd name="connsiteY4" fmla="*/ 61534 h 61534"/>
              <a:gd name="connsiteX0" fmla="*/ 0 w 10089"/>
              <a:gd name="connsiteY0" fmla="*/ 61233 h 61459"/>
              <a:gd name="connsiteX1" fmla="*/ 127 w 10089"/>
              <a:gd name="connsiteY1" fmla="*/ 0 h 61459"/>
              <a:gd name="connsiteX2" fmla="*/ 10089 w 10089"/>
              <a:gd name="connsiteY2" fmla="*/ 81 h 61459"/>
              <a:gd name="connsiteX3" fmla="*/ 1444 w 10089"/>
              <a:gd name="connsiteY3" fmla="*/ 61459 h 61459"/>
              <a:gd name="connsiteX4" fmla="*/ 0 w 10089"/>
              <a:gd name="connsiteY4" fmla="*/ 61233 h 61459"/>
              <a:gd name="connsiteX0" fmla="*/ 0 w 10089"/>
              <a:gd name="connsiteY0" fmla="*/ 61233 h 61233"/>
              <a:gd name="connsiteX1" fmla="*/ 127 w 10089"/>
              <a:gd name="connsiteY1" fmla="*/ 0 h 61233"/>
              <a:gd name="connsiteX2" fmla="*/ 10089 w 10089"/>
              <a:gd name="connsiteY2" fmla="*/ 81 h 61233"/>
              <a:gd name="connsiteX3" fmla="*/ 1577 w 10089"/>
              <a:gd name="connsiteY3" fmla="*/ 61233 h 61233"/>
              <a:gd name="connsiteX4" fmla="*/ 0 w 10089"/>
              <a:gd name="connsiteY4" fmla="*/ 61233 h 6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9" h="61233">
                <a:moveTo>
                  <a:pt x="0" y="61233"/>
                </a:moveTo>
                <a:cubicBezTo>
                  <a:pt x="13" y="57873"/>
                  <a:pt x="114" y="3360"/>
                  <a:pt x="127" y="0"/>
                </a:cubicBezTo>
                <a:lnTo>
                  <a:pt x="10089" y="81"/>
                </a:lnTo>
                <a:lnTo>
                  <a:pt x="1577" y="61233"/>
                </a:lnTo>
                <a:lnTo>
                  <a:pt x="0" y="61233"/>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a:effectLst>
            <a:outerShdw blurRad="228600" dist="38100" dir="5400000" algn="t" rotWithShape="0">
              <a:prstClr val="black">
                <a:alpha val="8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8" name="Flowchart: Data 7"/>
          <p:cNvSpPr/>
          <p:nvPr/>
        </p:nvSpPr>
        <p:spPr>
          <a:xfrm>
            <a:off x="5456299" y="-8465"/>
            <a:ext cx="6735703" cy="662429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7" h="10000">
                <a:moveTo>
                  <a:pt x="0" y="10000"/>
                </a:moveTo>
                <a:lnTo>
                  <a:pt x="2000" y="0"/>
                </a:lnTo>
                <a:lnTo>
                  <a:pt x="8017" y="0"/>
                </a:lnTo>
                <a:cubicBezTo>
                  <a:pt x="8011" y="3333"/>
                  <a:pt x="8006" y="6667"/>
                  <a:pt x="8000" y="10000"/>
                </a:cubicBezTo>
                <a:lnTo>
                  <a:pt x="0" y="10000"/>
                </a:lnTo>
                <a:close/>
              </a:path>
            </a:pathLst>
          </a:custGeom>
          <a:solidFill>
            <a:schemeClr val="accent2"/>
          </a:solidFill>
          <a:ln>
            <a:noFill/>
          </a:ln>
          <a:effectLst>
            <a:outerShdw blurRad="241300" dist="38100" dir="5400000" algn="t"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0" name="Flowchart: Data 7"/>
          <p:cNvSpPr/>
          <p:nvPr/>
        </p:nvSpPr>
        <p:spPr>
          <a:xfrm>
            <a:off x="5700012" y="-8465"/>
            <a:ext cx="6491988" cy="688624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8100000" scaled="1"/>
            <a:tileRect/>
          </a:gradFill>
          <a:ln>
            <a:noFill/>
          </a:ln>
          <a:effectLst>
            <a:outerShdw blurRad="254000" dist="38100" dir="5400000" algn="t" rotWithShape="0">
              <a:prstClr val="black">
                <a:alpha val="8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1" name="Rectangle 10"/>
          <p:cNvSpPr/>
          <p:nvPr/>
        </p:nvSpPr>
        <p:spPr>
          <a:xfrm>
            <a:off x="7346732" y="1243964"/>
            <a:ext cx="3863853" cy="2593019"/>
          </a:xfrm>
          <a:prstGeom prst="rect">
            <a:avLst/>
          </a:prstGeom>
        </p:spPr>
        <p:txBody>
          <a:bodyPr lIns="0" tIns="0" rIns="0" bIns="0">
            <a:normAutofit fontScale="92500"/>
          </a:bodyPr>
          <a:lstStyle/>
          <a:p>
            <a:pPr algn="ctr">
              <a:lnSpc>
                <a:spcPts val="6500"/>
              </a:lnSpc>
            </a:pPr>
            <a:r>
              <a:rPr lang="en-US" sz="78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SwimFix</a:t>
            </a:r>
            <a:br>
              <a:rPr lang="en-US" sz="48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br>
            <a:r>
              <a:rPr lang="en-US" sz="48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Platform for Improving Front Crawl</a:t>
            </a:r>
          </a:p>
        </p:txBody>
      </p:sp>
      <p:cxnSp>
        <p:nvCxnSpPr>
          <p:cNvPr id="13" name="Straight Connector 12"/>
          <p:cNvCxnSpPr/>
          <p:nvPr/>
        </p:nvCxnSpPr>
        <p:spPr>
          <a:xfrm flipH="1">
            <a:off x="7694072" y="3968496"/>
            <a:ext cx="31821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96248" y="4297216"/>
            <a:ext cx="3777760" cy="830997"/>
          </a:xfrm>
          <a:prstGeom prst="rect">
            <a:avLst/>
          </a:prstGeom>
          <a:noFill/>
        </p:spPr>
        <p:txBody>
          <a:bodyPr wrap="square" lIns="0" tIns="0" rIns="0" bIns="0" rtlCol="0">
            <a:normAutofit lnSpcReduction="10000"/>
          </a:bodyPr>
          <a:lstStyle/>
          <a:p>
            <a:pPr algn="ctr"/>
            <a:r>
              <a:rPr lang="en-US" dirty="0">
                <a:ln w="0"/>
                <a:solidFill>
                  <a:schemeClr val="bg1"/>
                </a:solidFill>
                <a:effectLst>
                  <a:outerShdw blurRad="38100" dist="19050" dir="2700000" algn="tl" rotWithShape="0">
                    <a:schemeClr val="dk1">
                      <a:alpha val="40000"/>
                    </a:schemeClr>
                  </a:outerShdw>
                </a:effectLst>
              </a:rPr>
              <a:t>Roee Groiser</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Tom Marzea</a:t>
            </a:r>
            <a:br>
              <a:rPr lang="en-US" dirty="0">
                <a:ln w="0"/>
                <a:solidFill>
                  <a:schemeClr val="bg1"/>
                </a:solidFill>
                <a:effectLst>
                  <a:outerShdw blurRad="38100" dist="19050" dir="2700000" algn="tl" rotWithShape="0">
                    <a:schemeClr val="dk1">
                      <a:alpha val="40000"/>
                    </a:schemeClr>
                  </a:outerShdw>
                </a:effectLst>
              </a:rPr>
            </a:br>
            <a:r>
              <a:rPr lang="en-US" dirty="0">
                <a:ln w="0"/>
                <a:solidFill>
                  <a:schemeClr val="bg1"/>
                </a:solidFill>
                <a:effectLst>
                  <a:outerShdw blurRad="38100" dist="19050" dir="2700000" algn="tl" rotWithShape="0">
                    <a:schemeClr val="dk1">
                      <a:alpha val="40000"/>
                    </a:schemeClr>
                  </a:outerShdw>
                </a:effectLst>
              </a:rPr>
              <a:t>Liron Abraham</a:t>
            </a:r>
          </a:p>
        </p:txBody>
      </p:sp>
    </p:spTree>
    <p:extLst>
      <p:ext uri="{BB962C8B-B14F-4D97-AF65-F5344CB8AC3E}">
        <p14:creationId xmlns:p14="http://schemas.microsoft.com/office/powerpoint/2010/main" val="315186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par>
                                <p:cTn id="8" presetID="22" presetClass="entr" presetSubtype="1" fill="hold" grpId="0" nodeType="withEffect">
                                  <p:stCondLst>
                                    <p:cond delay="40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1000"/>
                                        <p:tgtEl>
                                          <p:spTgt spid="8"/>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1000"/>
                                        <p:tgtEl>
                                          <p:spTgt spid="3"/>
                                        </p:tgtEl>
                                      </p:cBhvr>
                                    </p:animEffect>
                                  </p:childTnLst>
                                </p:cTn>
                              </p:par>
                              <p:par>
                                <p:cTn id="14" presetID="22" presetClass="entr" presetSubtype="4" fill="hold" grpId="0" nodeType="withEffect">
                                  <p:stCondLst>
                                    <p:cond delay="130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130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1" fill="hold" grpId="0" nodeType="withEffect">
                                  <p:stCondLst>
                                    <p:cond delay="13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10" presetClass="entr" presetSubtype="0" fill="hold" nodeType="withEffect">
                                  <p:stCondLst>
                                    <p:cond delay="16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600"/>
                                        <p:tgtEl>
                                          <p:spTgt spid="24"/>
                                        </p:tgtEl>
                                      </p:cBhvr>
                                    </p:animEffect>
                                  </p:childTnLst>
                                </p:cTn>
                              </p:par>
                            </p:childTnLst>
                          </p:cTn>
                        </p:par>
                        <p:par>
                          <p:cTn id="26" fill="hold">
                            <p:stCondLst>
                              <p:cond delay="2200"/>
                            </p:stCondLst>
                            <p:childTnLst>
                              <p:par>
                                <p:cTn id="27" presetID="10" presetClass="entr" presetSubtype="0" fill="hold" grpId="0" nodeType="afterEffect">
                                  <p:stCondLst>
                                    <p:cond delay="3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750"/>
                                        <p:tgtEl>
                                          <p:spTgt spid="11"/>
                                        </p:tgtEl>
                                      </p:cBhvr>
                                    </p:animEffect>
                                  </p:childTnLst>
                                </p:cTn>
                              </p:par>
                            </p:childTnLst>
                          </p:cTn>
                        </p:par>
                        <p:par>
                          <p:cTn id="30" fill="hold">
                            <p:stCondLst>
                              <p:cond delay="3250"/>
                            </p:stCondLst>
                            <p:childTnLst>
                              <p:par>
                                <p:cTn id="31" presetID="16" presetClass="entr" presetSubtype="37"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outVertical)">
                                      <p:cBhvr>
                                        <p:cTn id="33" dur="400"/>
                                        <p:tgtEl>
                                          <p:spTgt spid="13"/>
                                        </p:tgtEl>
                                      </p:cBhvr>
                                    </p:animEffect>
                                  </p:childTnLst>
                                </p:cTn>
                              </p:par>
                            </p:childTnLst>
                          </p:cTn>
                        </p:par>
                        <p:par>
                          <p:cTn id="34" fill="hold">
                            <p:stCondLst>
                              <p:cond delay="3650"/>
                            </p:stCondLst>
                            <p:childTnLst>
                              <p:par>
                                <p:cTn id="35" presetID="10" presetClass="entr" presetSubtype="0" fill="hold" grpId="0" nodeType="afterEffect">
                                  <p:stCondLst>
                                    <p:cond delay="1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5" grpId="0" animBg="1"/>
      <p:bldP spid="3" grpId="0" animBg="1"/>
      <p:bldP spid="8" grpId="0" animBg="1"/>
      <p:bldP spid="10" grpId="0" animBg="1"/>
      <p:bldP spid="11"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443787" y="1272228"/>
            <a:ext cx="9468230" cy="1455621"/>
          </a:xfrm>
          <a:prstGeom prst="rect">
            <a:avLst/>
          </a:prstGeom>
          <a:noFill/>
        </p:spPr>
        <p:txBody>
          <a:bodyPr wrap="square" lIns="0" tIns="0" rIns="0" bIns="0" rtlCol="0" anchor="ctr">
            <a:normAutofit fontScale="92500"/>
          </a:bodyPr>
          <a:lstStyle/>
          <a:p>
            <a:pPr algn="ctr" fontAlgn="base"/>
            <a:r>
              <a:rPr lang="en-US" dirty="0">
                <a:solidFill>
                  <a:srgbClr val="FFFFFF"/>
                </a:solidFill>
                <a:latin typeface="avenir-lt-w01_35-light1475496"/>
              </a:rPr>
              <a:t>A module for cutting out only the relevant parts from a swimmer's video</a:t>
            </a:r>
          </a:p>
          <a:p>
            <a:pPr algn="ctr" fontAlgn="base"/>
            <a:endParaRPr lang="en-US" dirty="0">
              <a:solidFill>
                <a:srgbClr val="FFFFFF"/>
              </a:solidFill>
              <a:latin typeface="avenir-lt-w01_35-light1475496"/>
            </a:endParaRPr>
          </a:p>
          <a:p>
            <a:pPr algn="ctr" fontAlgn="base"/>
            <a:r>
              <a:rPr lang="en-US" b="1" i="1" u="sng" dirty="0">
                <a:solidFill>
                  <a:srgbClr val="74F9FF"/>
                </a:solidFill>
                <a:latin typeface="avenir-lt-w01_35-light1475496"/>
              </a:rPr>
              <a:t>Why?</a:t>
            </a:r>
            <a:endParaRPr lang="en-US" dirty="0">
              <a:solidFill>
                <a:srgbClr val="FFFFFF"/>
              </a:solidFill>
              <a:latin typeface="avenir-lt-w01_35-light1475496"/>
            </a:endParaRPr>
          </a:p>
          <a:p>
            <a:pPr algn="ctr" fontAlgn="base"/>
            <a:r>
              <a:rPr lang="en-US" dirty="0">
                <a:solidFill>
                  <a:srgbClr val="FFFFFF"/>
                </a:solidFill>
                <a:latin typeface="avenir-lt-w01_35-light1475496"/>
              </a:rPr>
              <a:t>We want to minimize the data sent to the server in order to save time analyzing a video on the server.</a:t>
            </a:r>
          </a:p>
          <a:p>
            <a:pPr algn="ctr" fontAlgn="base"/>
            <a:r>
              <a:rPr lang="en-US" dirty="0">
                <a:solidFill>
                  <a:srgbClr val="000000"/>
                </a:solidFill>
                <a:latin typeface="avenir-lt-w01_35-light1475496"/>
              </a:rPr>
              <a:t> </a:t>
            </a: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algn="ctr">
              <a:lnSpc>
                <a:spcPts val="6500"/>
              </a:lnSpc>
            </a:pP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Video Pre-Processing</a:t>
            </a:r>
          </a:p>
        </p:txBody>
      </p:sp>
      <p:sp>
        <p:nvSpPr>
          <p:cNvPr id="2" name="TextBox 1">
            <a:extLst>
              <a:ext uri="{FF2B5EF4-FFF2-40B4-BE49-F238E27FC236}">
                <a16:creationId xmlns:a16="http://schemas.microsoft.com/office/drawing/2014/main" id="{A96A2306-3FAA-4AEA-9A2F-2BA40378C5D1}"/>
              </a:ext>
            </a:extLst>
          </p:cNvPr>
          <p:cNvSpPr txBox="1"/>
          <p:nvPr/>
        </p:nvSpPr>
        <p:spPr>
          <a:xfrm>
            <a:off x="1089607" y="2696616"/>
            <a:ext cx="8176590" cy="3600986"/>
          </a:xfrm>
          <a:prstGeom prst="rect">
            <a:avLst/>
          </a:prstGeom>
          <a:noFill/>
        </p:spPr>
        <p:txBody>
          <a:bodyPr wrap="square" rtlCol="0">
            <a:spAutoFit/>
          </a:bodyPr>
          <a:lstStyle/>
          <a:p>
            <a:pPr algn="ctr" fontAlgn="base"/>
            <a:r>
              <a:rPr lang="en-US" b="1" i="1" u="sng" dirty="0">
                <a:solidFill>
                  <a:srgbClr val="74F9FF"/>
                </a:solidFill>
                <a:latin typeface="avenir-lt-w01_35-light1475496"/>
              </a:rPr>
              <a:t>How does it work?</a:t>
            </a:r>
            <a:br>
              <a:rPr lang="en-US" b="1" i="1" u="sng" dirty="0">
                <a:solidFill>
                  <a:srgbClr val="74F9FF"/>
                </a:solidFill>
                <a:latin typeface="avenir-lt-w01_35-light1475496"/>
              </a:rPr>
            </a:br>
            <a:endParaRPr lang="en-US" dirty="0">
              <a:solidFill>
                <a:srgbClr val="000000"/>
              </a:solidFill>
              <a:latin typeface="avenir-lt-w01_35-light1475496"/>
            </a:endParaRPr>
          </a:p>
          <a:p>
            <a:pPr marL="342900" indent="-342900" algn="ctr" fontAlgn="base">
              <a:buFont typeface="Arial" panose="020B0604020202020204" pitchFamily="34" charset="0"/>
              <a:buChar char="•"/>
            </a:pPr>
            <a:r>
              <a:rPr lang="en-US" dirty="0">
                <a:solidFill>
                  <a:srgbClr val="FFFFFF"/>
                </a:solidFill>
                <a:latin typeface="avenir-lt-w01_35-light1475496"/>
              </a:rPr>
              <a:t>Defining what the background is: Gray-scale and blur the first frame</a:t>
            </a:r>
          </a:p>
          <a:p>
            <a:pPr marL="342900" indent="-342900" algn="ctr" fontAlgn="base">
              <a:buFont typeface="Arial" panose="020B0604020202020204" pitchFamily="34" charset="0"/>
              <a:buChar char="•"/>
            </a:pPr>
            <a:r>
              <a:rPr lang="en-US" dirty="0">
                <a:solidFill>
                  <a:srgbClr val="FFFFFF"/>
                </a:solidFill>
                <a:latin typeface="avenir-lt-w01_35-light1475496"/>
              </a:rPr>
              <a:t>For each frame: </a:t>
            </a:r>
            <a:br>
              <a:rPr lang="en-US" dirty="0">
                <a:solidFill>
                  <a:srgbClr val="FFFFFF"/>
                </a:solidFill>
                <a:latin typeface="avenir-lt-w01_35-light1475496"/>
              </a:rPr>
            </a:br>
            <a:r>
              <a:rPr lang="en-US" dirty="0">
                <a:solidFill>
                  <a:srgbClr val="FFFFFF"/>
                </a:solidFill>
                <a:latin typeface="avenir-lt-w01_35-light1475496"/>
              </a:rPr>
              <a:t>convert it to gray scale</a:t>
            </a:r>
          </a:p>
          <a:p>
            <a:pPr marL="342900" indent="-342900" algn="ctr" fontAlgn="base">
              <a:buFont typeface="Arial" panose="020B0604020202020204" pitchFamily="34" charset="0"/>
              <a:buChar char="•"/>
            </a:pPr>
            <a:r>
              <a:rPr lang="en-US" dirty="0">
                <a:solidFill>
                  <a:srgbClr val="FFFFFF"/>
                </a:solidFill>
                <a:latin typeface="avenir-lt-w01_35-light1475496"/>
              </a:rPr>
              <a:t>Calculate the absolute difference with the background</a:t>
            </a:r>
          </a:p>
          <a:p>
            <a:pPr marL="342900" indent="-342900" algn="ctr" fontAlgn="base">
              <a:buFont typeface="Arial" panose="020B0604020202020204" pitchFamily="34" charset="0"/>
              <a:buChar char="•"/>
            </a:pPr>
            <a:r>
              <a:rPr lang="en-US" dirty="0">
                <a:solidFill>
                  <a:srgbClr val="FFFFFF"/>
                </a:solidFill>
                <a:latin typeface="avenir-lt-w01_35-light1475496"/>
              </a:rPr>
              <a:t>Finding the biggest contour</a:t>
            </a:r>
          </a:p>
          <a:p>
            <a:pPr marL="342900" indent="-342900" algn="ctr" fontAlgn="base">
              <a:buFont typeface="Arial" panose="020B0604020202020204" pitchFamily="34" charset="0"/>
              <a:buChar char="•"/>
            </a:pPr>
            <a:r>
              <a:rPr lang="en-US" dirty="0">
                <a:solidFill>
                  <a:srgbClr val="FFFFFF"/>
                </a:solidFill>
                <a:latin typeface="avenir-lt-w01_35-light1475496"/>
              </a:rPr>
              <a:t>Calculate trending using the area of the contour</a:t>
            </a:r>
          </a:p>
          <a:p>
            <a:pPr marL="342900" indent="-342900" algn="ctr" fontAlgn="base">
              <a:buFont typeface="Arial" panose="020B0604020202020204" pitchFamily="34" charset="0"/>
              <a:buChar char="•"/>
            </a:pPr>
            <a:r>
              <a:rPr lang="en-US" dirty="0">
                <a:solidFill>
                  <a:srgbClr val="FFFFFF"/>
                </a:solidFill>
                <a:latin typeface="avenir-lt-w01_35-light1475496"/>
              </a:rPr>
              <a:t>If the area is bigger than the predefined threshold and the trending is positive in the past second- start the recording if its off</a:t>
            </a:r>
          </a:p>
          <a:p>
            <a:pPr marL="342900" indent="-342900" algn="ctr" fontAlgn="base">
              <a:buFont typeface="Arial" panose="020B0604020202020204" pitchFamily="34" charset="0"/>
              <a:buChar char="•"/>
            </a:pPr>
            <a:r>
              <a:rPr lang="en-US" dirty="0">
                <a:solidFill>
                  <a:srgbClr val="FFFFFF"/>
                </a:solidFill>
                <a:latin typeface="avenir-lt-w01_35-light1475496"/>
              </a:rPr>
              <a:t>If not for a predefined number of frames- stop recording</a:t>
            </a:r>
            <a:endParaRPr lang="en-US" dirty="0">
              <a:solidFill>
                <a:srgbClr val="000000"/>
              </a:solidFill>
              <a:latin typeface="avenir-lt-w01_35-light1475496"/>
            </a:endParaRPr>
          </a:p>
          <a:p>
            <a:endParaRPr lang="en-US" dirty="0"/>
          </a:p>
        </p:txBody>
      </p:sp>
    </p:spTree>
    <p:extLst>
      <p:ext uri="{BB962C8B-B14F-4D97-AF65-F5344CB8AC3E}">
        <p14:creationId xmlns:p14="http://schemas.microsoft.com/office/powerpoint/2010/main" val="111869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628414" y="349748"/>
            <a:ext cx="9045469" cy="833563"/>
          </a:xfrm>
          <a:prstGeom prst="rect">
            <a:avLst/>
          </a:prstGeom>
        </p:spPr>
        <p:txBody>
          <a:bodyPr wrap="square" lIns="0" tIns="0" rIns="0" bIns="0">
            <a:normAutofit fontScale="92500"/>
          </a:bodyPr>
          <a:lstStyle/>
          <a:p>
            <a:pPr algn="ctr">
              <a:lnSpc>
                <a:spcPts val="6500"/>
              </a:lnSpc>
            </a:pP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Before and After</a:t>
            </a:r>
          </a:p>
        </p:txBody>
      </p:sp>
      <p:pic>
        <p:nvPicPr>
          <p:cNvPr id="4" name="file">
            <a:hlinkClick r:id="" action="ppaction://media"/>
            <a:extLst>
              <a:ext uri="{FF2B5EF4-FFF2-40B4-BE49-F238E27FC236}">
                <a16:creationId xmlns:a16="http://schemas.microsoft.com/office/drawing/2014/main" id="{A952D967-5A1E-43C5-B86C-3C05A89A46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18117" y="1226041"/>
            <a:ext cx="5431432" cy="5297557"/>
          </a:xfrm>
          <a:prstGeom prst="rect">
            <a:avLst/>
          </a:prstGeom>
        </p:spPr>
      </p:pic>
    </p:spTree>
    <p:extLst>
      <p:ext uri="{BB962C8B-B14F-4D97-AF65-F5344CB8AC3E}">
        <p14:creationId xmlns:p14="http://schemas.microsoft.com/office/powerpoint/2010/main" val="14568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1" name="Oval 30"/>
            <p:cNvSpPr/>
            <p:nvPr/>
          </p:nvSpPr>
          <p:spPr>
            <a:xfrm rot="5400000">
              <a:off x="1799161" y="1268771"/>
              <a:ext cx="156136" cy="156136"/>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bg1">
                <a:lumMod val="75000"/>
              </a:schemeClr>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tx1">
              <a:lumMod val="50000"/>
              <a:lumOff val="50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bg1">
              <a:lumMod val="7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bg1">
              <a:lumMod val="8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accent2"/>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232534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p:bldP spid="78" grpId="0"/>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lnSpcReduction="20000"/>
          </a:bodyPr>
          <a:lstStyle/>
          <a:p>
            <a:pPr algn="ctr"/>
            <a:r>
              <a:rPr lang="en-US" sz="7200" dirty="0">
                <a:solidFill>
                  <a:srgbClr val="F8F8F8">
                    <a:lumMod val="65000"/>
                    <a:lumOff val="35000"/>
                  </a:srgbClr>
                </a:solidFill>
              </a:rPr>
              <a:t>Keypoint Detection</a:t>
            </a:r>
          </a:p>
        </p:txBody>
      </p:sp>
      <p:sp>
        <p:nvSpPr>
          <p:cNvPr id="2" name="TextBox 1">
            <a:extLst>
              <a:ext uri="{FF2B5EF4-FFF2-40B4-BE49-F238E27FC236}">
                <a16:creationId xmlns:a16="http://schemas.microsoft.com/office/drawing/2014/main" id="{A96A2306-3FAA-4AEA-9A2F-2BA40378C5D1}"/>
              </a:ext>
            </a:extLst>
          </p:cNvPr>
          <p:cNvSpPr txBox="1"/>
          <p:nvPr/>
        </p:nvSpPr>
        <p:spPr>
          <a:xfrm>
            <a:off x="689646" y="2270331"/>
            <a:ext cx="3686174" cy="2431435"/>
          </a:xfrm>
          <a:prstGeom prst="rect">
            <a:avLst/>
          </a:prstGeom>
          <a:noFill/>
        </p:spPr>
        <p:txBody>
          <a:bodyPr wrap="square" rtlCol="0">
            <a:spAutoFit/>
          </a:bodyPr>
          <a:lstStyle/>
          <a:p>
            <a:pPr algn="ctr" fontAlgn="base"/>
            <a:r>
              <a:rPr lang="en-US" dirty="0">
                <a:solidFill>
                  <a:srgbClr val="FFFFFF"/>
                </a:solidFill>
                <a:latin typeface="avenir-lt-w01_35-light1475496"/>
              </a:rPr>
              <a:t>Given a swimming video in a front crawl setting, the pose estimation tool detects different keypoints of the swimmer in each frame and extracts analytical measures which are later used to assess the performance of the swimmer.</a:t>
            </a:r>
            <a:endParaRPr lang="en-US" dirty="0">
              <a:solidFill>
                <a:srgbClr val="000000"/>
              </a:solidFill>
              <a:latin typeface="avenir-lt-w01_35-light1475496"/>
            </a:endParaRPr>
          </a:p>
          <a:p>
            <a:endParaRPr lang="en-US" dirty="0"/>
          </a:p>
        </p:txBody>
      </p:sp>
      <p:pic>
        <p:nvPicPr>
          <p:cNvPr id="5" name="תמונה 4" descr="תמונה שמכילה מים, ספורט, שחייה, סירה&#10;&#10;התיאור נוצר באופן אוטומטי">
            <a:extLst>
              <a:ext uri="{FF2B5EF4-FFF2-40B4-BE49-F238E27FC236}">
                <a16:creationId xmlns:a16="http://schemas.microsoft.com/office/drawing/2014/main" id="{C6AA37DA-6C6D-4253-8C79-02EB7B07B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812" y="1481154"/>
            <a:ext cx="5715000" cy="4572000"/>
          </a:xfrm>
          <a:prstGeom prst="rect">
            <a:avLst/>
          </a:prstGeom>
        </p:spPr>
      </p:pic>
    </p:spTree>
    <p:extLst>
      <p:ext uri="{BB962C8B-B14F-4D97-AF65-F5344CB8AC3E}">
        <p14:creationId xmlns:p14="http://schemas.microsoft.com/office/powerpoint/2010/main" val="1926436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07580"/>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1158177" y="1946245"/>
            <a:ext cx="4315749" cy="2533899"/>
          </a:xfrm>
          <a:prstGeom prst="rect">
            <a:avLst/>
          </a:prstGeom>
          <a:noFill/>
        </p:spPr>
        <p:txBody>
          <a:bodyPr wrap="square" lIns="0" tIns="0" rIns="0" bIns="0" rtlCol="0" anchor="ctr">
            <a:normAutofit fontScale="92500" lnSpcReduction="20000"/>
          </a:bodyPr>
          <a:lstStyle/>
          <a:p>
            <a:pPr marL="342900" indent="-342900" fontAlgn="base">
              <a:buFont typeface="Arial" panose="020B0604020202020204" pitchFamily="34" charset="0"/>
              <a:buChar char="•"/>
            </a:pPr>
            <a:r>
              <a:rPr lang="en-US" dirty="0">
                <a:solidFill>
                  <a:srgbClr val="FFFFFF"/>
                </a:solidFill>
                <a:latin typeface="avenir-lt-w01_35-light1475496"/>
              </a:rPr>
              <a:t>C++ open-source library for pose estimation</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Detects people in a video and extracts wireframes of them</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 wireframe includes 18 keypoints</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Since our project is about front-crawl swimming style- these are the points that are relevant to us</a:t>
            </a:r>
            <a:endParaRPr lang="en-US" dirty="0">
              <a:solidFill>
                <a:srgbClr val="000000"/>
              </a:solidFill>
              <a:latin typeface="avenir-lt-w01_35-light1475496"/>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pic>
        <p:nvPicPr>
          <p:cNvPr id="7" name="Picture 6">
            <a:extLst>
              <a:ext uri="{FF2B5EF4-FFF2-40B4-BE49-F238E27FC236}">
                <a16:creationId xmlns:a16="http://schemas.microsoft.com/office/drawing/2014/main" id="{6530ADAC-167F-4AB4-AD0B-B8B679378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93470" y="1565777"/>
            <a:ext cx="3445149" cy="4572000"/>
          </a:xfrm>
          <a:prstGeom prst="rect">
            <a:avLst/>
          </a:prstGeom>
        </p:spPr>
      </p:pic>
      <p:grpSp>
        <p:nvGrpSpPr>
          <p:cNvPr id="6" name="Group 5">
            <a:extLst>
              <a:ext uri="{FF2B5EF4-FFF2-40B4-BE49-F238E27FC236}">
                <a16:creationId xmlns:a16="http://schemas.microsoft.com/office/drawing/2014/main" id="{FE755F06-5946-4095-A3A9-B0125016840E}"/>
              </a:ext>
            </a:extLst>
          </p:cNvPr>
          <p:cNvGrpSpPr/>
          <p:nvPr/>
        </p:nvGrpSpPr>
        <p:grpSpPr>
          <a:xfrm>
            <a:off x="7693188" y="2209967"/>
            <a:ext cx="1845711" cy="2028754"/>
            <a:chOff x="7944018" y="2018640"/>
            <a:chExt cx="1845711" cy="2028754"/>
          </a:xfrm>
        </p:grpSpPr>
        <p:sp>
          <p:nvSpPr>
            <p:cNvPr id="2" name="Oval 1">
              <a:extLst>
                <a:ext uri="{FF2B5EF4-FFF2-40B4-BE49-F238E27FC236}">
                  <a16:creationId xmlns:a16="http://schemas.microsoft.com/office/drawing/2014/main" id="{A504E2A7-D996-46DC-BC9B-0E834421396E}"/>
                </a:ext>
              </a:extLst>
            </p:cNvPr>
            <p:cNvSpPr/>
            <p:nvPr/>
          </p:nvSpPr>
          <p:spPr>
            <a:xfrm rot="758493">
              <a:off x="7944018" y="2271603"/>
              <a:ext cx="583095" cy="1775791"/>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C310A1FB-0AE8-46BB-933F-DCA99690292F}"/>
                </a:ext>
              </a:extLst>
            </p:cNvPr>
            <p:cNvSpPr/>
            <p:nvPr/>
          </p:nvSpPr>
          <p:spPr>
            <a:xfrm rot="20940928">
              <a:off x="9206634" y="2268608"/>
              <a:ext cx="583095" cy="1775791"/>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D852DF25-8118-42FF-ADCE-6867EBC8B023}"/>
                </a:ext>
              </a:extLst>
            </p:cNvPr>
            <p:cNvSpPr/>
            <p:nvPr/>
          </p:nvSpPr>
          <p:spPr>
            <a:xfrm rot="16180488">
              <a:off x="8562802" y="1422292"/>
              <a:ext cx="583095" cy="1775791"/>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Rectangle 57">
            <a:extLst>
              <a:ext uri="{FF2B5EF4-FFF2-40B4-BE49-F238E27FC236}">
                <a16:creationId xmlns:a16="http://schemas.microsoft.com/office/drawing/2014/main" id="{BD3CBCF0-E96B-4ED1-9F80-1E9702D0FD47}"/>
              </a:ext>
            </a:extLst>
          </p:cNvPr>
          <p:cNvSpPr/>
          <p:nvPr/>
        </p:nvSpPr>
        <p:spPr>
          <a:xfrm>
            <a:off x="951192" y="469897"/>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Keypoint Detection - OpenPose</a:t>
            </a:r>
          </a:p>
        </p:txBody>
      </p:sp>
    </p:spTree>
    <p:extLst>
      <p:ext uri="{BB962C8B-B14F-4D97-AF65-F5344CB8AC3E}">
        <p14:creationId xmlns:p14="http://schemas.microsoft.com/office/powerpoint/2010/main" val="115885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1" name="Oval 30"/>
            <p:cNvSpPr/>
            <p:nvPr/>
          </p:nvSpPr>
          <p:spPr>
            <a:xfrm rot="5400000">
              <a:off x="1799161" y="1268771"/>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accent2"/>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accent2"/>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bg1">
              <a:lumMod val="7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bg1">
              <a:lumMod val="8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186175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p:bldP spid="78" grpId="0"/>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453045" y="1648704"/>
            <a:ext cx="7938480" cy="3717521"/>
          </a:xfrm>
          <a:prstGeom prst="rect">
            <a:avLst/>
          </a:prstGeom>
          <a:noFill/>
        </p:spPr>
        <p:txBody>
          <a:bodyPr wrap="square" lIns="0" tIns="0" rIns="0" bIns="0" rtlCol="0" anchor="ctr">
            <a:normAutofit/>
          </a:bodyPr>
          <a:lstStyle/>
          <a:p>
            <a:pPr marL="342900" indent="-342900" fontAlgn="base">
              <a:buFont typeface="Arial" panose="020B0604020202020204" pitchFamily="34" charset="0"/>
              <a:buChar char="•"/>
            </a:pPr>
            <a:r>
              <a:rPr lang="en-US" dirty="0">
                <a:solidFill>
                  <a:srgbClr val="FFFFFF"/>
                </a:solidFill>
                <a:latin typeface="avenir-lt-w01_35-light1475496"/>
              </a:rPr>
              <a:t>The quality of the performance assessment tool is directly affected by the accuracy of the keypoints detection tool.</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Therefore pre-processing of the detected keypoints is needed in case the detection is not satisfying enough.</a:t>
            </a:r>
          </a:p>
          <a:p>
            <a:pPr fontAlgn="base"/>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Given the keypoints, the algorithm filters the most useful ones using the score of each keypoint and performs the pre-processing on them.</a:t>
            </a:r>
          </a:p>
          <a:p>
            <a:pPr fontAlgn="base"/>
            <a:endParaRPr lang="en-US" dirty="0">
              <a:solidFill>
                <a:srgbClr val="FFFFFF"/>
              </a:solidFill>
              <a:latin typeface="avenir-lt-w01_35-light1475496"/>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lnSpcReduction="20000"/>
          </a:bodyPr>
          <a:lstStyle/>
          <a:p>
            <a:pPr algn="ctr"/>
            <a:r>
              <a:rPr lang="en-US" sz="7200" dirty="0">
                <a:solidFill>
                  <a:srgbClr val="F8F8F8">
                    <a:lumMod val="65000"/>
                    <a:lumOff val="35000"/>
                  </a:srgbClr>
                </a:solidFill>
              </a:rPr>
              <a:t>Keypoints Pre-Processing</a:t>
            </a:r>
          </a:p>
        </p:txBody>
      </p:sp>
    </p:spTree>
    <p:extLst>
      <p:ext uri="{BB962C8B-B14F-4D97-AF65-F5344CB8AC3E}">
        <p14:creationId xmlns:p14="http://schemas.microsoft.com/office/powerpoint/2010/main" val="364241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179759" y="1786375"/>
            <a:ext cx="5128913" cy="3912994"/>
          </a:xfrm>
          <a:prstGeom prst="rect">
            <a:avLst/>
          </a:prstGeom>
          <a:noFill/>
        </p:spPr>
        <p:txBody>
          <a:bodyPr wrap="square" lIns="0" tIns="0" rIns="0" bIns="0" rtlCol="0" anchor="ctr">
            <a:normAutofit fontScale="70000" lnSpcReduction="20000"/>
          </a:bodyPr>
          <a:lstStyle/>
          <a:p>
            <a:pPr fontAlgn="base"/>
            <a:r>
              <a:rPr lang="en-US" sz="3200" u="sng" dirty="0">
                <a:solidFill>
                  <a:srgbClr val="FFFFFF"/>
                </a:solidFill>
                <a:latin typeface="avenir-lt-w01_35-light1475496"/>
              </a:rPr>
              <a:t>The Algorithm:</a:t>
            </a:r>
          </a:p>
          <a:p>
            <a:pPr fontAlgn="base"/>
            <a:endParaRPr lang="en-US" sz="3200" dirty="0">
              <a:solidFill>
                <a:srgbClr val="FFFFFF"/>
              </a:solidFill>
              <a:latin typeface="avenir-lt-w01_35-light1475496"/>
            </a:endParaRPr>
          </a:p>
          <a:p>
            <a:pPr fontAlgn="base"/>
            <a:r>
              <a:rPr lang="en-US" sz="3200" dirty="0">
                <a:solidFill>
                  <a:srgbClr val="FFFFFF"/>
                </a:solidFill>
                <a:latin typeface="avenir-lt-w01_35-light1475496"/>
              </a:rPr>
              <a:t>For each body part:</a:t>
            </a:r>
          </a:p>
          <a:p>
            <a:pPr fontAlgn="base"/>
            <a:endParaRPr lang="en-US" sz="3200" dirty="0">
              <a:solidFill>
                <a:srgbClr val="FFFFFF"/>
              </a:solidFill>
              <a:latin typeface="avenir-lt-w01_35-light1475496"/>
            </a:endParaRPr>
          </a:p>
          <a:p>
            <a:pPr marL="514350" indent="-514350" fontAlgn="base">
              <a:buAutoNum type="arabicPeriod"/>
            </a:pPr>
            <a:r>
              <a:rPr lang="en-US" sz="3200" dirty="0">
                <a:solidFill>
                  <a:srgbClr val="FFFFFF"/>
                </a:solidFill>
                <a:latin typeface="avenir-lt-w01_35-light1475496"/>
              </a:rPr>
              <a:t>Search for sequences of frames with score &gt; threshold and with minimum length.</a:t>
            </a:r>
          </a:p>
          <a:p>
            <a:pPr fontAlgn="base"/>
            <a:endParaRPr lang="en-US" sz="3200" dirty="0">
              <a:solidFill>
                <a:srgbClr val="FFFFFF"/>
              </a:solidFill>
              <a:latin typeface="avenir-lt-w01_35-light1475496"/>
            </a:endParaRPr>
          </a:p>
          <a:p>
            <a:pPr fontAlgn="base"/>
            <a:r>
              <a:rPr lang="en-US" sz="3200" dirty="0">
                <a:solidFill>
                  <a:srgbClr val="FFFFFF"/>
                </a:solidFill>
                <a:latin typeface="avenir-lt-w01_35-light1475496"/>
              </a:rPr>
              <a:t>2.     Merge between the sequences.</a:t>
            </a:r>
          </a:p>
          <a:p>
            <a:pPr marL="514350" indent="-514350" fontAlgn="base">
              <a:buAutoNum type="arabicPeriod"/>
            </a:pPr>
            <a:endParaRPr lang="en-US" sz="3200" dirty="0">
              <a:solidFill>
                <a:srgbClr val="FFFFFF"/>
              </a:solidFill>
              <a:latin typeface="avenir-lt-w01_35-light1475496"/>
            </a:endParaRPr>
          </a:p>
          <a:p>
            <a:pPr fontAlgn="base"/>
            <a:r>
              <a:rPr lang="en-US" sz="3200" dirty="0">
                <a:solidFill>
                  <a:srgbClr val="FFFFFF"/>
                </a:solidFill>
                <a:latin typeface="avenir-lt-w01_35-light1475496"/>
              </a:rPr>
              <a:t>3.     Extend each sequence.</a:t>
            </a:r>
          </a:p>
          <a:p>
            <a:pPr fontAlgn="base"/>
            <a:endParaRPr lang="en-US" sz="3200" dirty="0">
              <a:solidFill>
                <a:srgbClr val="FFFFFF"/>
              </a:solidFill>
              <a:latin typeface="avenir-lt-w01_35-light1475496"/>
            </a:endParaRPr>
          </a:p>
          <a:p>
            <a:pPr fontAlgn="base"/>
            <a:r>
              <a:rPr lang="en-US" sz="3200" dirty="0">
                <a:solidFill>
                  <a:srgbClr val="FFFFFF"/>
                </a:solidFill>
                <a:latin typeface="avenir-lt-w01_35-light1475496"/>
              </a:rPr>
              <a:t>4.     Delete data of body part from frames       	outside of the sequences.</a:t>
            </a:r>
          </a:p>
          <a:p>
            <a:pPr marL="514350" indent="-514350" fontAlgn="base">
              <a:buAutoNum type="arabicPeriod"/>
            </a:pPr>
            <a:endParaRPr lang="en-US" sz="3200" dirty="0">
              <a:solidFill>
                <a:srgbClr val="FFFFFF"/>
              </a:solidFill>
              <a:latin typeface="avenir-lt-w01_35-light1475496"/>
            </a:endParaRPr>
          </a:p>
          <a:p>
            <a:pPr fontAlgn="base"/>
            <a:endParaRPr lang="en-US" dirty="0">
              <a:solidFill>
                <a:srgbClr val="FFFFFF"/>
              </a:solidFill>
              <a:latin typeface="avenir-lt-w01_35-light1475496"/>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lnSpcReduction="20000"/>
          </a:bodyPr>
          <a:lstStyle/>
          <a:p>
            <a:pPr algn="ctr"/>
            <a:r>
              <a:rPr lang="en-US" sz="7200" dirty="0">
                <a:solidFill>
                  <a:srgbClr val="F8F8F8">
                    <a:lumMod val="65000"/>
                    <a:lumOff val="35000"/>
                  </a:srgbClr>
                </a:solidFill>
              </a:rPr>
              <a:t>Keypoints Pre-Processing</a:t>
            </a:r>
          </a:p>
        </p:txBody>
      </p:sp>
      <p:grpSp>
        <p:nvGrpSpPr>
          <p:cNvPr id="15" name="קבוצה 14">
            <a:extLst>
              <a:ext uri="{FF2B5EF4-FFF2-40B4-BE49-F238E27FC236}">
                <a16:creationId xmlns:a16="http://schemas.microsoft.com/office/drawing/2014/main" id="{656C7930-AC2B-4ED5-BFE7-8F5DC1C3D226}"/>
              </a:ext>
            </a:extLst>
          </p:cNvPr>
          <p:cNvGrpSpPr/>
          <p:nvPr/>
        </p:nvGrpSpPr>
        <p:grpSpPr>
          <a:xfrm>
            <a:off x="4994421" y="1303461"/>
            <a:ext cx="5737219" cy="4662722"/>
            <a:chOff x="5136022" y="1303460"/>
            <a:chExt cx="5609647" cy="4480797"/>
          </a:xfrm>
        </p:grpSpPr>
        <p:pic>
          <p:nvPicPr>
            <p:cNvPr id="20" name="תמונה 19" descr="תמונה שמכילה צילום מסך&#10;&#10;התיאור נוצר באופן אוטומטי">
              <a:extLst>
                <a:ext uri="{FF2B5EF4-FFF2-40B4-BE49-F238E27FC236}">
                  <a16:creationId xmlns:a16="http://schemas.microsoft.com/office/drawing/2014/main" id="{F2804877-FB62-471D-BBA3-20593ECBB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022" y="1303460"/>
              <a:ext cx="5609647" cy="4480797"/>
            </a:xfrm>
            <a:prstGeom prst="rect">
              <a:avLst/>
            </a:prstGeom>
            <a:ln>
              <a:solidFill>
                <a:schemeClr val="tx1"/>
              </a:solidFill>
            </a:ln>
          </p:spPr>
        </p:pic>
        <p:sp>
          <p:nvSpPr>
            <p:cNvPr id="21" name="תיבת טקסט 20">
              <a:extLst>
                <a:ext uri="{FF2B5EF4-FFF2-40B4-BE49-F238E27FC236}">
                  <a16:creationId xmlns:a16="http://schemas.microsoft.com/office/drawing/2014/main" id="{68DC5CDC-86E7-49F0-89DB-44F6FF49477D}"/>
                </a:ext>
              </a:extLst>
            </p:cNvPr>
            <p:cNvSpPr txBox="1"/>
            <p:nvPr/>
          </p:nvSpPr>
          <p:spPr>
            <a:xfrm>
              <a:off x="5221480" y="1326366"/>
              <a:ext cx="4869677" cy="384721"/>
            </a:xfrm>
            <a:prstGeom prst="rect">
              <a:avLst/>
            </a:prstGeom>
            <a:noFill/>
            <a:ln>
              <a:solidFill>
                <a:schemeClr val="tx1"/>
              </a:solidFill>
            </a:ln>
          </p:spPr>
          <p:txBody>
            <a:bodyPr wrap="square" rtlCol="0">
              <a:spAutoFit/>
            </a:bodyPr>
            <a:lstStyle/>
            <a:p>
              <a:r>
                <a:rPr lang="en-US" dirty="0"/>
                <a:t>Left Wrist Y Location Depends on Frame Number</a:t>
              </a:r>
              <a:endParaRPr lang="en-IL" dirty="0"/>
            </a:p>
          </p:txBody>
        </p:sp>
      </p:grpSp>
      <p:sp>
        <p:nvSpPr>
          <p:cNvPr id="16" name="אליפסה 15">
            <a:extLst>
              <a:ext uri="{FF2B5EF4-FFF2-40B4-BE49-F238E27FC236}">
                <a16:creationId xmlns:a16="http://schemas.microsoft.com/office/drawing/2014/main" id="{29CF6C76-FC43-4408-BC03-32A64442BC39}"/>
              </a:ext>
            </a:extLst>
          </p:cNvPr>
          <p:cNvSpPr/>
          <p:nvPr/>
        </p:nvSpPr>
        <p:spPr>
          <a:xfrm rot="670080">
            <a:off x="8204951" y="3263418"/>
            <a:ext cx="97178" cy="7092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17" name="אליפסה 16">
            <a:extLst>
              <a:ext uri="{FF2B5EF4-FFF2-40B4-BE49-F238E27FC236}">
                <a16:creationId xmlns:a16="http://schemas.microsoft.com/office/drawing/2014/main" id="{1BF0F8B9-4190-4FD3-AAFE-DBC40A992F2A}"/>
              </a:ext>
            </a:extLst>
          </p:cNvPr>
          <p:cNvSpPr/>
          <p:nvPr/>
        </p:nvSpPr>
        <p:spPr>
          <a:xfrm rot="19565969">
            <a:off x="7324670" y="4003314"/>
            <a:ext cx="94224" cy="2243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endParaRPr>
          </a:p>
        </p:txBody>
      </p:sp>
      <p:sp>
        <p:nvSpPr>
          <p:cNvPr id="18" name="אליפסה 17">
            <a:extLst>
              <a:ext uri="{FF2B5EF4-FFF2-40B4-BE49-F238E27FC236}">
                <a16:creationId xmlns:a16="http://schemas.microsoft.com/office/drawing/2014/main" id="{71F664E2-4B8B-4309-8E1D-668DFD7DDE6E}"/>
              </a:ext>
            </a:extLst>
          </p:cNvPr>
          <p:cNvSpPr/>
          <p:nvPr/>
        </p:nvSpPr>
        <p:spPr>
          <a:xfrm rot="20276014">
            <a:off x="8462651" y="3258305"/>
            <a:ext cx="93767" cy="6773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19" name="אליפסה 18">
            <a:extLst>
              <a:ext uri="{FF2B5EF4-FFF2-40B4-BE49-F238E27FC236}">
                <a16:creationId xmlns:a16="http://schemas.microsoft.com/office/drawing/2014/main" id="{E677A55F-BB03-4811-95F0-C65744979D01}"/>
              </a:ext>
            </a:extLst>
          </p:cNvPr>
          <p:cNvSpPr/>
          <p:nvPr/>
        </p:nvSpPr>
        <p:spPr>
          <a:xfrm rot="20864111">
            <a:off x="9626567" y="2113029"/>
            <a:ext cx="243661" cy="176439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2" name="אליפסה 21">
            <a:extLst>
              <a:ext uri="{FF2B5EF4-FFF2-40B4-BE49-F238E27FC236}">
                <a16:creationId xmlns:a16="http://schemas.microsoft.com/office/drawing/2014/main" id="{B2F19AFE-4063-4F1A-B3DA-3E4B755F67C4}"/>
              </a:ext>
            </a:extLst>
          </p:cNvPr>
          <p:cNvSpPr/>
          <p:nvPr/>
        </p:nvSpPr>
        <p:spPr>
          <a:xfrm rot="670080">
            <a:off x="9261118" y="2757461"/>
            <a:ext cx="218362" cy="719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7" name="אליפסה 6">
            <a:extLst>
              <a:ext uri="{FF2B5EF4-FFF2-40B4-BE49-F238E27FC236}">
                <a16:creationId xmlns:a16="http://schemas.microsoft.com/office/drawing/2014/main" id="{F2E64359-A31F-407D-9C1E-CBB93189A342}"/>
              </a:ext>
            </a:extLst>
          </p:cNvPr>
          <p:cNvSpPr/>
          <p:nvPr/>
        </p:nvSpPr>
        <p:spPr>
          <a:xfrm rot="9297092">
            <a:off x="9192421" y="1925356"/>
            <a:ext cx="884585" cy="19009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26" name="אליפסה 25">
            <a:extLst>
              <a:ext uri="{FF2B5EF4-FFF2-40B4-BE49-F238E27FC236}">
                <a16:creationId xmlns:a16="http://schemas.microsoft.com/office/drawing/2014/main" id="{FB626AC2-4EE1-4296-AA3B-0EE700A6659E}"/>
              </a:ext>
            </a:extLst>
          </p:cNvPr>
          <p:cNvSpPr/>
          <p:nvPr/>
        </p:nvSpPr>
        <p:spPr>
          <a:xfrm rot="9297092">
            <a:off x="8043884" y="3115251"/>
            <a:ext cx="664684" cy="892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27" name="אליפסה 26">
            <a:extLst>
              <a:ext uri="{FF2B5EF4-FFF2-40B4-BE49-F238E27FC236}">
                <a16:creationId xmlns:a16="http://schemas.microsoft.com/office/drawing/2014/main" id="{F4E808D0-B9FE-4017-BACB-CAFEDA2A02E5}"/>
              </a:ext>
            </a:extLst>
          </p:cNvPr>
          <p:cNvSpPr/>
          <p:nvPr/>
        </p:nvSpPr>
        <p:spPr>
          <a:xfrm rot="11469326">
            <a:off x="7974385" y="3028570"/>
            <a:ext cx="655932" cy="10653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9" name="אליפסה 8">
            <a:extLst>
              <a:ext uri="{FF2B5EF4-FFF2-40B4-BE49-F238E27FC236}">
                <a16:creationId xmlns:a16="http://schemas.microsoft.com/office/drawing/2014/main" id="{7FC672B3-0275-4CC8-B727-A0E1648D55D8}"/>
              </a:ext>
            </a:extLst>
          </p:cNvPr>
          <p:cNvSpPr/>
          <p:nvPr/>
        </p:nvSpPr>
        <p:spPr>
          <a:xfrm rot="657995">
            <a:off x="8808336" y="3301856"/>
            <a:ext cx="574033" cy="14303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ln>
                <a:solidFill>
                  <a:srgbClr val="FF0000"/>
                </a:solidFill>
              </a:ln>
              <a:solidFill>
                <a:srgbClr val="FF0000"/>
              </a:solidFill>
            </a:endParaRPr>
          </a:p>
        </p:txBody>
      </p:sp>
      <p:sp>
        <p:nvSpPr>
          <p:cNvPr id="29" name="אליפסה 28">
            <a:extLst>
              <a:ext uri="{FF2B5EF4-FFF2-40B4-BE49-F238E27FC236}">
                <a16:creationId xmlns:a16="http://schemas.microsoft.com/office/drawing/2014/main" id="{3D6F32D4-3534-487E-816D-76290A761080}"/>
              </a:ext>
            </a:extLst>
          </p:cNvPr>
          <p:cNvSpPr/>
          <p:nvPr/>
        </p:nvSpPr>
        <p:spPr>
          <a:xfrm rot="657995">
            <a:off x="6939548" y="3838425"/>
            <a:ext cx="404565" cy="3431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ln>
                <a:solidFill>
                  <a:srgbClr val="FF0000"/>
                </a:solidFill>
              </a:ln>
              <a:solidFill>
                <a:srgbClr val="FF0000"/>
              </a:solidFill>
            </a:endParaRPr>
          </a:p>
        </p:txBody>
      </p:sp>
    </p:spTree>
    <p:extLst>
      <p:ext uri="{BB962C8B-B14F-4D97-AF65-F5344CB8AC3E}">
        <p14:creationId xmlns:p14="http://schemas.microsoft.com/office/powerpoint/2010/main" val="328314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FF0000"/>
                                      </p:to>
                                    </p:animClr>
                                    <p:animClr clrSpc="rgb" dir="cw">
                                      <p:cBhvr>
                                        <p:cTn id="7" dur="500" fill="hold"/>
                                        <p:tgtEl>
                                          <p:spTgt spid="3">
                                            <p:txEl>
                                              <p:pRg st="4" end="4"/>
                                            </p:txEl>
                                          </p:spTgt>
                                        </p:tgtEl>
                                        <p:attrNameLst>
                                          <p:attrName>fillcolor</p:attrName>
                                        </p:attrNameLst>
                                      </p:cBhvr>
                                      <p:to>
                                        <a:srgbClr val="FF000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9" presetClass="emph" presetSubtype="0" fill="hold" nodeType="clickEffect">
                                  <p:stCondLst>
                                    <p:cond delay="0"/>
                                  </p:stCondLst>
                                  <p:childTnLst>
                                    <p:animClr clrSpc="rgb" dir="cw">
                                      <p:cBhvr override="childStyle">
                                        <p:cTn id="40" dur="500" fill="hold"/>
                                        <p:tgtEl>
                                          <p:spTgt spid="3">
                                            <p:txEl>
                                              <p:pRg st="4" end="4"/>
                                            </p:txEl>
                                          </p:spTgt>
                                        </p:tgtEl>
                                        <p:attrNameLst>
                                          <p:attrName>style.color</p:attrName>
                                        </p:attrNameLst>
                                      </p:cBhvr>
                                      <p:to>
                                        <a:srgbClr val="FFFFFF"/>
                                      </p:to>
                                    </p:animClr>
                                    <p:animClr clrSpc="rgb" dir="cw">
                                      <p:cBhvr>
                                        <p:cTn id="41" dur="500" fill="hold"/>
                                        <p:tgtEl>
                                          <p:spTgt spid="3">
                                            <p:txEl>
                                              <p:pRg st="4" end="4"/>
                                            </p:txEl>
                                          </p:spTgt>
                                        </p:tgtEl>
                                        <p:attrNameLst>
                                          <p:attrName>fillcolor</p:attrName>
                                        </p:attrNameLst>
                                      </p:cBhvr>
                                      <p:to>
                                        <a:srgbClr val="FFFFFF"/>
                                      </p:to>
                                    </p:animClr>
                                    <p:set>
                                      <p:cBhvr>
                                        <p:cTn id="42" dur="500" fill="hold"/>
                                        <p:tgtEl>
                                          <p:spTgt spid="3">
                                            <p:txEl>
                                              <p:pRg st="4" end="4"/>
                                            </p:txEl>
                                          </p:spTgt>
                                        </p:tgtEl>
                                        <p:attrNameLst>
                                          <p:attrName>fill.type</p:attrName>
                                        </p:attrNameLst>
                                      </p:cBhvr>
                                      <p:to>
                                        <p:strVal val="solid"/>
                                      </p:to>
                                    </p:set>
                                    <p:set>
                                      <p:cBhvr>
                                        <p:cTn id="43" dur="500" fill="hold"/>
                                        <p:tgtEl>
                                          <p:spTgt spid="3">
                                            <p:txEl>
                                              <p:pRg st="4" end="4"/>
                                            </p:txEl>
                                          </p:spTgt>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10" presetClass="exit" presetSubtype="0" fill="hold" grpId="2" nodeType="with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2"/>
                                        </p:tgtEl>
                                      </p:cBhvr>
                                    </p:animEffect>
                                    <p:set>
                                      <p:cBhvr>
                                        <p:cTn id="57" dur="1" fill="hold">
                                          <p:stCondLst>
                                            <p:cond delay="499"/>
                                          </p:stCondLst>
                                        </p:cTn>
                                        <p:tgtEl>
                                          <p:spTgt spid="22"/>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9"/>
                                        </p:tgtEl>
                                      </p:cBhvr>
                                    </p:animEffect>
                                    <p:set>
                                      <p:cBhvr>
                                        <p:cTn id="60" dur="1" fill="hold">
                                          <p:stCondLst>
                                            <p:cond delay="499"/>
                                          </p:stCondLst>
                                        </p:cTn>
                                        <p:tgtEl>
                                          <p:spTgt spid="1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9" presetClass="emph" presetSubtype="0" fill="hold" nodeType="clickEffect">
                                  <p:stCondLst>
                                    <p:cond delay="0"/>
                                  </p:stCondLst>
                                  <p:childTnLst>
                                    <p:animClr clrSpc="rgb" dir="cw">
                                      <p:cBhvr override="childStyle">
                                        <p:cTn id="64" dur="500" fill="hold"/>
                                        <p:tgtEl>
                                          <p:spTgt spid="3">
                                            <p:txEl>
                                              <p:pRg st="6" end="6"/>
                                            </p:txEl>
                                          </p:spTgt>
                                        </p:tgtEl>
                                        <p:attrNameLst>
                                          <p:attrName>style.color</p:attrName>
                                        </p:attrNameLst>
                                      </p:cBhvr>
                                      <p:to>
                                        <a:srgbClr val="FF0000"/>
                                      </p:to>
                                    </p:animClr>
                                    <p:animClr clrSpc="rgb" dir="cw">
                                      <p:cBhvr>
                                        <p:cTn id="65" dur="500" fill="hold"/>
                                        <p:tgtEl>
                                          <p:spTgt spid="3">
                                            <p:txEl>
                                              <p:pRg st="6" end="6"/>
                                            </p:txEl>
                                          </p:spTgt>
                                        </p:tgtEl>
                                        <p:attrNameLst>
                                          <p:attrName>fillcolor</p:attrName>
                                        </p:attrNameLst>
                                      </p:cBhvr>
                                      <p:to>
                                        <a:srgbClr val="FF0000"/>
                                      </p:to>
                                    </p:animClr>
                                    <p:set>
                                      <p:cBhvr>
                                        <p:cTn id="66" dur="500" fill="hold"/>
                                        <p:tgtEl>
                                          <p:spTgt spid="3">
                                            <p:txEl>
                                              <p:pRg st="6" end="6"/>
                                            </p:txEl>
                                          </p:spTgt>
                                        </p:tgtEl>
                                        <p:attrNameLst>
                                          <p:attrName>fill.type</p:attrName>
                                        </p:attrNameLst>
                                      </p:cBhvr>
                                      <p:to>
                                        <p:strVal val="solid"/>
                                      </p:to>
                                    </p:set>
                                    <p:set>
                                      <p:cBhvr>
                                        <p:cTn id="67" dur="500" fill="hold"/>
                                        <p:tgtEl>
                                          <p:spTgt spid="3">
                                            <p:txEl>
                                              <p:pRg st="6" end="6"/>
                                            </p:txEl>
                                          </p:spTgt>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2"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1000"/>
                                        <p:tgtEl>
                                          <p:spTgt spid="26"/>
                                        </p:tgtEl>
                                      </p:cBhvr>
                                    </p:animEffect>
                                    <p:anim calcmode="lin" valueType="num">
                                      <p:cBhvr>
                                        <p:cTn id="78" dur="1000" fill="hold"/>
                                        <p:tgtEl>
                                          <p:spTgt spid="26"/>
                                        </p:tgtEl>
                                        <p:attrNameLst>
                                          <p:attrName>ppt_x</p:attrName>
                                        </p:attrNameLst>
                                      </p:cBhvr>
                                      <p:tavLst>
                                        <p:tav tm="0">
                                          <p:val>
                                            <p:strVal val="#ppt_x"/>
                                          </p:val>
                                        </p:tav>
                                        <p:tav tm="100000">
                                          <p:val>
                                            <p:strVal val="#ppt_x"/>
                                          </p:val>
                                        </p:tav>
                                      </p:tavLst>
                                    </p:anim>
                                    <p:anim calcmode="lin" valueType="num">
                                      <p:cBhvr>
                                        <p:cTn id="79" dur="1000" fill="hold"/>
                                        <p:tgtEl>
                                          <p:spTgt spid="2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1000"/>
                                        <p:tgtEl>
                                          <p:spTgt spid="7"/>
                                        </p:tgtEl>
                                      </p:cBhvr>
                                    </p:animEffect>
                                    <p:anim calcmode="lin" valueType="num">
                                      <p:cBhvr>
                                        <p:cTn id="83" dur="1000" fill="hold"/>
                                        <p:tgtEl>
                                          <p:spTgt spid="7"/>
                                        </p:tgtEl>
                                        <p:attrNameLst>
                                          <p:attrName>ppt_x</p:attrName>
                                        </p:attrNameLst>
                                      </p:cBhvr>
                                      <p:tavLst>
                                        <p:tav tm="0">
                                          <p:val>
                                            <p:strVal val="#ppt_x"/>
                                          </p:val>
                                        </p:tav>
                                        <p:tav tm="100000">
                                          <p:val>
                                            <p:strVal val="#ppt_x"/>
                                          </p:val>
                                        </p:tav>
                                      </p:tavLst>
                                    </p:anim>
                                    <p:anim calcmode="lin" valueType="num">
                                      <p:cBhvr>
                                        <p:cTn id="8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9" presetClass="emph" presetSubtype="0" fill="hold" nodeType="clickEffect">
                                  <p:stCondLst>
                                    <p:cond delay="0"/>
                                  </p:stCondLst>
                                  <p:childTnLst>
                                    <p:animClr clrSpc="rgb" dir="cw">
                                      <p:cBhvr override="childStyle">
                                        <p:cTn id="88" dur="500" fill="hold"/>
                                        <p:tgtEl>
                                          <p:spTgt spid="3">
                                            <p:txEl>
                                              <p:pRg st="6" end="6"/>
                                            </p:txEl>
                                          </p:spTgt>
                                        </p:tgtEl>
                                        <p:attrNameLst>
                                          <p:attrName>style.color</p:attrName>
                                        </p:attrNameLst>
                                      </p:cBhvr>
                                      <p:to>
                                        <a:srgbClr val="FFFFFF"/>
                                      </p:to>
                                    </p:animClr>
                                    <p:animClr clrSpc="rgb" dir="cw">
                                      <p:cBhvr>
                                        <p:cTn id="89" dur="500" fill="hold"/>
                                        <p:tgtEl>
                                          <p:spTgt spid="3">
                                            <p:txEl>
                                              <p:pRg st="6" end="6"/>
                                            </p:txEl>
                                          </p:spTgt>
                                        </p:tgtEl>
                                        <p:attrNameLst>
                                          <p:attrName>fillcolor</p:attrName>
                                        </p:attrNameLst>
                                      </p:cBhvr>
                                      <p:to>
                                        <a:srgbClr val="FFFFFF"/>
                                      </p:to>
                                    </p:animClr>
                                    <p:set>
                                      <p:cBhvr>
                                        <p:cTn id="90" dur="500" fill="hold"/>
                                        <p:tgtEl>
                                          <p:spTgt spid="3">
                                            <p:txEl>
                                              <p:pRg st="6" end="6"/>
                                            </p:txEl>
                                          </p:spTgt>
                                        </p:tgtEl>
                                        <p:attrNameLst>
                                          <p:attrName>fill.type</p:attrName>
                                        </p:attrNameLst>
                                      </p:cBhvr>
                                      <p:to>
                                        <p:strVal val="solid"/>
                                      </p:to>
                                    </p:set>
                                    <p:set>
                                      <p:cBhvr>
                                        <p:cTn id="91" dur="500" fill="hold"/>
                                        <p:tgtEl>
                                          <p:spTgt spid="3">
                                            <p:txEl>
                                              <p:pRg st="6" end="6"/>
                                            </p:txEl>
                                          </p:spTgt>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26"/>
                                        </p:tgtEl>
                                      </p:cBhvr>
                                    </p:animEffect>
                                    <p:set>
                                      <p:cBhvr>
                                        <p:cTn id="99" dur="1" fill="hold">
                                          <p:stCondLst>
                                            <p:cond delay="499"/>
                                          </p:stCondLst>
                                        </p:cTn>
                                        <p:tgtEl>
                                          <p:spTgt spid="26"/>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7"/>
                                        </p:tgtEl>
                                      </p:cBhvr>
                                    </p:animEffect>
                                    <p:set>
                                      <p:cBhvr>
                                        <p:cTn id="102" dur="1" fill="hold">
                                          <p:stCondLst>
                                            <p:cond delay="499"/>
                                          </p:stCondLst>
                                        </p:cTn>
                                        <p:tgtEl>
                                          <p:spTgt spid="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nodeType="clickEffect">
                                  <p:stCondLst>
                                    <p:cond delay="0"/>
                                  </p:stCondLst>
                                  <p:childTnLst>
                                    <p:animClr clrSpc="rgb" dir="cw">
                                      <p:cBhvr override="childStyle">
                                        <p:cTn id="106" dur="500" fill="hold"/>
                                        <p:tgtEl>
                                          <p:spTgt spid="3">
                                            <p:txEl>
                                              <p:pRg st="8" end="8"/>
                                            </p:txEl>
                                          </p:spTgt>
                                        </p:tgtEl>
                                        <p:attrNameLst>
                                          <p:attrName>style.color</p:attrName>
                                        </p:attrNameLst>
                                      </p:cBhvr>
                                      <p:to>
                                        <a:srgbClr val="FF0000"/>
                                      </p:to>
                                    </p:animClr>
                                    <p:animClr clrSpc="rgb" dir="cw">
                                      <p:cBhvr>
                                        <p:cTn id="107" dur="500" fill="hold"/>
                                        <p:tgtEl>
                                          <p:spTgt spid="3">
                                            <p:txEl>
                                              <p:pRg st="8" end="8"/>
                                            </p:txEl>
                                          </p:spTgt>
                                        </p:tgtEl>
                                        <p:attrNameLst>
                                          <p:attrName>fillcolor</p:attrName>
                                        </p:attrNameLst>
                                      </p:cBhvr>
                                      <p:to>
                                        <a:srgbClr val="FF0000"/>
                                      </p:to>
                                    </p:animClr>
                                    <p:set>
                                      <p:cBhvr>
                                        <p:cTn id="108" dur="500" fill="hold"/>
                                        <p:tgtEl>
                                          <p:spTgt spid="3">
                                            <p:txEl>
                                              <p:pRg st="8" end="8"/>
                                            </p:txEl>
                                          </p:spTgt>
                                        </p:tgtEl>
                                        <p:attrNameLst>
                                          <p:attrName>fill.type</p:attrName>
                                        </p:attrNameLst>
                                      </p:cBhvr>
                                      <p:to>
                                        <p:strVal val="solid"/>
                                      </p:to>
                                    </p:set>
                                    <p:set>
                                      <p:cBhvr>
                                        <p:cTn id="109" dur="500" fill="hold"/>
                                        <p:tgtEl>
                                          <p:spTgt spid="3">
                                            <p:txEl>
                                              <p:pRg st="8" end="8"/>
                                            </p:txEl>
                                          </p:spTgt>
                                        </p:tgtEl>
                                        <p:attrNameLst>
                                          <p:attrName>fill.on</p:attrName>
                                        </p:attrNameLst>
                                      </p:cBhvr>
                                      <p:to>
                                        <p:strVal val="true"/>
                                      </p:to>
                                    </p:set>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grpId="4" nodeType="click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1000"/>
                                        <p:tgtEl>
                                          <p:spTgt spid="17"/>
                                        </p:tgtEl>
                                      </p:cBhvr>
                                    </p:animEffect>
                                    <p:anim calcmode="lin" valueType="num">
                                      <p:cBhvr>
                                        <p:cTn id="115" dur="1000" fill="hold"/>
                                        <p:tgtEl>
                                          <p:spTgt spid="17"/>
                                        </p:tgtEl>
                                        <p:attrNameLst>
                                          <p:attrName>ppt_x</p:attrName>
                                        </p:attrNameLst>
                                      </p:cBhvr>
                                      <p:tavLst>
                                        <p:tav tm="0">
                                          <p:val>
                                            <p:strVal val="#ppt_x"/>
                                          </p:val>
                                        </p:tav>
                                        <p:tav tm="100000">
                                          <p:val>
                                            <p:strVal val="#ppt_x"/>
                                          </p:val>
                                        </p:tav>
                                      </p:tavLst>
                                    </p:anim>
                                    <p:anim calcmode="lin" valueType="num">
                                      <p:cBhvr>
                                        <p:cTn id="116" dur="1000" fill="hold"/>
                                        <p:tgtEl>
                                          <p:spTgt spid="17"/>
                                        </p:tgtEl>
                                        <p:attrNameLst>
                                          <p:attrName>ppt_y</p:attrName>
                                        </p:attrNameLst>
                                      </p:cBhvr>
                                      <p:tavLst>
                                        <p:tav tm="0">
                                          <p:val>
                                            <p:strVal val="#ppt_y+.1"/>
                                          </p:val>
                                        </p:tav>
                                        <p:tav tm="100000">
                                          <p:val>
                                            <p:strVal val="#ppt_y"/>
                                          </p:val>
                                        </p:tav>
                                      </p:tavLst>
                                    </p:anim>
                                  </p:childTnLst>
                                </p:cTn>
                              </p:par>
                              <p:par>
                                <p:cTn id="117" presetID="42" presetClass="entr" presetSubtype="0" fill="hold" grpId="2" nodeType="withEffect">
                                  <p:stCondLst>
                                    <p:cond delay="0"/>
                                  </p:stCondLst>
                                  <p:childTnLst>
                                    <p:set>
                                      <p:cBhvr>
                                        <p:cTn id="118" dur="1" fill="hold">
                                          <p:stCondLst>
                                            <p:cond delay="0"/>
                                          </p:stCondLst>
                                        </p:cTn>
                                        <p:tgtEl>
                                          <p:spTgt spid="7"/>
                                        </p:tgtEl>
                                        <p:attrNameLst>
                                          <p:attrName>style.visibility</p:attrName>
                                        </p:attrNameLst>
                                      </p:cBhvr>
                                      <p:to>
                                        <p:strVal val="visible"/>
                                      </p:to>
                                    </p:set>
                                    <p:animEffect transition="in" filter="fade">
                                      <p:cBhvr>
                                        <p:cTn id="119" dur="1000"/>
                                        <p:tgtEl>
                                          <p:spTgt spid="7"/>
                                        </p:tgtEl>
                                      </p:cBhvr>
                                    </p:animEffect>
                                    <p:anim calcmode="lin" valueType="num">
                                      <p:cBhvr>
                                        <p:cTn id="120" dur="1000" fill="hold"/>
                                        <p:tgtEl>
                                          <p:spTgt spid="7"/>
                                        </p:tgtEl>
                                        <p:attrNameLst>
                                          <p:attrName>ppt_x</p:attrName>
                                        </p:attrNameLst>
                                      </p:cBhvr>
                                      <p:tavLst>
                                        <p:tav tm="0">
                                          <p:val>
                                            <p:strVal val="#ppt_x"/>
                                          </p:val>
                                        </p:tav>
                                        <p:tav tm="100000">
                                          <p:val>
                                            <p:strVal val="#ppt_x"/>
                                          </p:val>
                                        </p:tav>
                                      </p:tavLst>
                                    </p:anim>
                                    <p:anim calcmode="lin" valueType="num">
                                      <p:cBhvr>
                                        <p:cTn id="121" dur="1000" fill="hold"/>
                                        <p:tgtEl>
                                          <p:spTgt spid="7"/>
                                        </p:tgtEl>
                                        <p:attrNameLst>
                                          <p:attrName>ppt_y</p:attrName>
                                        </p:attrNameLst>
                                      </p:cBhvr>
                                      <p:tavLst>
                                        <p:tav tm="0">
                                          <p:val>
                                            <p:strVal val="#ppt_y+.1"/>
                                          </p:val>
                                        </p:tav>
                                        <p:tav tm="100000">
                                          <p:val>
                                            <p:strVal val="#ppt_y"/>
                                          </p:val>
                                        </p:tav>
                                      </p:tavLst>
                                    </p:anim>
                                  </p:childTnLst>
                                </p:cTn>
                              </p:par>
                              <p:par>
                                <p:cTn id="122" presetID="42" presetClass="entr" presetSubtype="0" fill="hold" grpId="1"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1000"/>
                                        <p:tgtEl>
                                          <p:spTgt spid="27"/>
                                        </p:tgtEl>
                                      </p:cBhvr>
                                    </p:animEffect>
                                    <p:anim calcmode="lin" valueType="num">
                                      <p:cBhvr>
                                        <p:cTn id="125" dur="1000" fill="hold"/>
                                        <p:tgtEl>
                                          <p:spTgt spid="27"/>
                                        </p:tgtEl>
                                        <p:attrNameLst>
                                          <p:attrName>ppt_x</p:attrName>
                                        </p:attrNameLst>
                                      </p:cBhvr>
                                      <p:tavLst>
                                        <p:tav tm="0">
                                          <p:val>
                                            <p:strVal val="#ppt_x"/>
                                          </p:val>
                                        </p:tav>
                                        <p:tav tm="100000">
                                          <p:val>
                                            <p:strVal val="#ppt_x"/>
                                          </p:val>
                                        </p:tav>
                                      </p:tavLst>
                                    </p:anim>
                                    <p:anim calcmode="lin" valueType="num">
                                      <p:cBhvr>
                                        <p:cTn id="1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9" presetClass="emph" presetSubtype="0" fill="hold" nodeType="clickEffect">
                                  <p:stCondLst>
                                    <p:cond delay="0"/>
                                  </p:stCondLst>
                                  <p:childTnLst>
                                    <p:animClr clrSpc="rgb" dir="cw">
                                      <p:cBhvr override="childStyle">
                                        <p:cTn id="130" dur="500" fill="hold"/>
                                        <p:tgtEl>
                                          <p:spTgt spid="3">
                                            <p:txEl>
                                              <p:pRg st="8" end="8"/>
                                            </p:txEl>
                                          </p:spTgt>
                                        </p:tgtEl>
                                        <p:attrNameLst>
                                          <p:attrName>style.color</p:attrName>
                                        </p:attrNameLst>
                                      </p:cBhvr>
                                      <p:to>
                                        <a:srgbClr val="FFFFFF"/>
                                      </p:to>
                                    </p:animClr>
                                    <p:animClr clrSpc="rgb" dir="cw">
                                      <p:cBhvr>
                                        <p:cTn id="131" dur="500" fill="hold"/>
                                        <p:tgtEl>
                                          <p:spTgt spid="3">
                                            <p:txEl>
                                              <p:pRg st="8" end="8"/>
                                            </p:txEl>
                                          </p:spTgt>
                                        </p:tgtEl>
                                        <p:attrNameLst>
                                          <p:attrName>fillcolor</p:attrName>
                                        </p:attrNameLst>
                                      </p:cBhvr>
                                      <p:to>
                                        <a:srgbClr val="FFFFFF"/>
                                      </p:to>
                                    </p:animClr>
                                    <p:set>
                                      <p:cBhvr>
                                        <p:cTn id="132" dur="500" fill="hold"/>
                                        <p:tgtEl>
                                          <p:spTgt spid="3">
                                            <p:txEl>
                                              <p:pRg st="8" end="8"/>
                                            </p:txEl>
                                          </p:spTgt>
                                        </p:tgtEl>
                                        <p:attrNameLst>
                                          <p:attrName>fill.type</p:attrName>
                                        </p:attrNameLst>
                                      </p:cBhvr>
                                      <p:to>
                                        <p:strVal val="solid"/>
                                      </p:to>
                                    </p:set>
                                    <p:set>
                                      <p:cBhvr>
                                        <p:cTn id="133" dur="500" fill="hold"/>
                                        <p:tgtEl>
                                          <p:spTgt spid="3">
                                            <p:txEl>
                                              <p:pRg st="8" end="8"/>
                                            </p:txEl>
                                          </p:spTgt>
                                        </p:tgtEl>
                                        <p:attrNameLst>
                                          <p:attrName>fill.on</p:attrName>
                                        </p:attrNameLst>
                                      </p:cBhvr>
                                      <p:to>
                                        <p:strVal val="true"/>
                                      </p:to>
                                    </p:set>
                                  </p:childTnLst>
                                </p:cTn>
                              </p:par>
                            </p:childTnLst>
                          </p:cTn>
                        </p:par>
                      </p:childTnLst>
                    </p:cTn>
                  </p:par>
                  <p:par>
                    <p:cTn id="134" fill="hold">
                      <p:stCondLst>
                        <p:cond delay="indefinite"/>
                      </p:stCondLst>
                      <p:childTnLst>
                        <p:par>
                          <p:cTn id="135" fill="hold">
                            <p:stCondLst>
                              <p:cond delay="0"/>
                            </p:stCondLst>
                            <p:childTnLst>
                              <p:par>
                                <p:cTn id="136" presetID="19" presetClass="emph" presetSubtype="0" fill="hold" nodeType="clickEffect">
                                  <p:stCondLst>
                                    <p:cond delay="0"/>
                                  </p:stCondLst>
                                  <p:childTnLst>
                                    <p:animClr clrSpc="rgb" dir="cw">
                                      <p:cBhvr override="childStyle">
                                        <p:cTn id="137" dur="500" fill="hold"/>
                                        <p:tgtEl>
                                          <p:spTgt spid="3">
                                            <p:txEl>
                                              <p:pRg st="10" end="10"/>
                                            </p:txEl>
                                          </p:spTgt>
                                        </p:tgtEl>
                                        <p:attrNameLst>
                                          <p:attrName>style.color</p:attrName>
                                        </p:attrNameLst>
                                      </p:cBhvr>
                                      <p:to>
                                        <a:srgbClr val="FF0000"/>
                                      </p:to>
                                    </p:animClr>
                                    <p:animClr clrSpc="rgb" dir="cw">
                                      <p:cBhvr>
                                        <p:cTn id="138" dur="500" fill="hold"/>
                                        <p:tgtEl>
                                          <p:spTgt spid="3">
                                            <p:txEl>
                                              <p:pRg st="10" end="10"/>
                                            </p:txEl>
                                          </p:spTgt>
                                        </p:tgtEl>
                                        <p:attrNameLst>
                                          <p:attrName>fillcolor</p:attrName>
                                        </p:attrNameLst>
                                      </p:cBhvr>
                                      <p:to>
                                        <a:srgbClr val="FF0000"/>
                                      </p:to>
                                    </p:animClr>
                                    <p:set>
                                      <p:cBhvr>
                                        <p:cTn id="139" dur="500" fill="hold"/>
                                        <p:tgtEl>
                                          <p:spTgt spid="3">
                                            <p:txEl>
                                              <p:pRg st="10" end="10"/>
                                            </p:txEl>
                                          </p:spTgt>
                                        </p:tgtEl>
                                        <p:attrNameLst>
                                          <p:attrName>fill.type</p:attrName>
                                        </p:attrNameLst>
                                      </p:cBhvr>
                                      <p:to>
                                        <p:strVal val="solid"/>
                                      </p:to>
                                    </p:set>
                                    <p:set>
                                      <p:cBhvr>
                                        <p:cTn id="140" dur="500" fill="hold"/>
                                        <p:tgtEl>
                                          <p:spTgt spid="3">
                                            <p:txEl>
                                              <p:pRg st="10" end="10"/>
                                            </p:txEl>
                                          </p:spTgt>
                                        </p:tgtEl>
                                        <p:attrNameLst>
                                          <p:attrName>fill.on</p:attrName>
                                        </p:attrNameLst>
                                      </p:cBhvr>
                                      <p:to>
                                        <p:strVal val="true"/>
                                      </p:to>
                                    </p:se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1000"/>
                                        <p:tgtEl>
                                          <p:spTgt spid="29"/>
                                        </p:tgtEl>
                                      </p:cBhvr>
                                    </p:animEffect>
                                    <p:anim calcmode="lin" valueType="num">
                                      <p:cBhvr>
                                        <p:cTn id="146" dur="1000" fill="hold"/>
                                        <p:tgtEl>
                                          <p:spTgt spid="29"/>
                                        </p:tgtEl>
                                        <p:attrNameLst>
                                          <p:attrName>ppt_x</p:attrName>
                                        </p:attrNameLst>
                                      </p:cBhvr>
                                      <p:tavLst>
                                        <p:tav tm="0">
                                          <p:val>
                                            <p:strVal val="#ppt_x"/>
                                          </p:val>
                                        </p:tav>
                                        <p:tav tm="100000">
                                          <p:val>
                                            <p:strVal val="#ppt_x"/>
                                          </p:val>
                                        </p:tav>
                                      </p:tavLst>
                                    </p:anim>
                                    <p:anim calcmode="lin" valueType="num">
                                      <p:cBhvr>
                                        <p:cTn id="147" dur="1000" fill="hold"/>
                                        <p:tgtEl>
                                          <p:spTgt spid="29"/>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9"/>
                                        </p:tgtEl>
                                        <p:attrNameLst>
                                          <p:attrName>style.visibility</p:attrName>
                                        </p:attrNameLst>
                                      </p:cBhvr>
                                      <p:to>
                                        <p:strVal val="visible"/>
                                      </p:to>
                                    </p:set>
                                    <p:animEffect transition="in" filter="fade">
                                      <p:cBhvr>
                                        <p:cTn id="150" dur="1000"/>
                                        <p:tgtEl>
                                          <p:spTgt spid="9"/>
                                        </p:tgtEl>
                                      </p:cBhvr>
                                    </p:animEffect>
                                    <p:anim calcmode="lin" valueType="num">
                                      <p:cBhvr>
                                        <p:cTn id="151" dur="1000" fill="hold"/>
                                        <p:tgtEl>
                                          <p:spTgt spid="9"/>
                                        </p:tgtEl>
                                        <p:attrNameLst>
                                          <p:attrName>ppt_x</p:attrName>
                                        </p:attrNameLst>
                                      </p:cBhvr>
                                      <p:tavLst>
                                        <p:tav tm="0">
                                          <p:val>
                                            <p:strVal val="#ppt_x"/>
                                          </p:val>
                                        </p:tav>
                                        <p:tav tm="100000">
                                          <p:val>
                                            <p:strVal val="#ppt_x"/>
                                          </p:val>
                                        </p:tav>
                                      </p:tavLst>
                                    </p:anim>
                                    <p:anim calcmode="lin" valueType="num">
                                      <p:cBhvr>
                                        <p:cTn id="15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17" grpId="4" animBg="1"/>
      <p:bldP spid="18" grpId="0" animBg="1"/>
      <p:bldP spid="18" grpId="1" animBg="1"/>
      <p:bldP spid="18" grpId="2" animBg="1"/>
      <p:bldP spid="19" grpId="0" animBg="1"/>
      <p:bldP spid="19" grpId="1" animBg="1"/>
      <p:bldP spid="22" grpId="0" animBg="1"/>
      <p:bldP spid="22" grpId="1" animBg="1"/>
      <p:bldP spid="7" grpId="0" animBg="1"/>
      <p:bldP spid="7" grpId="1" animBg="1"/>
      <p:bldP spid="7" grpId="2" animBg="1"/>
      <p:bldP spid="26" grpId="0" animBg="1"/>
      <p:bldP spid="26" grpId="1" animBg="1"/>
      <p:bldP spid="27" grpId="0" animBg="1"/>
      <p:bldP spid="27" grpId="1" animBg="1"/>
      <p:bldP spid="9"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pic>
        <p:nvPicPr>
          <p:cNvPr id="4" name="תמונה 3">
            <a:extLst>
              <a:ext uri="{FF2B5EF4-FFF2-40B4-BE49-F238E27FC236}">
                <a16:creationId xmlns:a16="http://schemas.microsoft.com/office/drawing/2014/main" id="{157B4088-F8DB-4290-BE51-EBB7E6C0DD08}"/>
              </a:ext>
            </a:extLst>
          </p:cNvPr>
          <p:cNvPicPr>
            <a:picLocks noChangeAspect="1"/>
          </p:cNvPicPr>
          <p:nvPr/>
        </p:nvPicPr>
        <p:blipFill rotWithShape="1">
          <a:blip r:embed="rId2"/>
          <a:srcRect r="15564"/>
          <a:stretch/>
        </p:blipFill>
        <p:spPr>
          <a:xfrm>
            <a:off x="3598406" y="289584"/>
            <a:ext cx="6627290" cy="2950836"/>
          </a:xfrm>
          <a:prstGeom prst="rect">
            <a:avLst/>
          </a:prstGeom>
        </p:spPr>
      </p:pic>
      <p:pic>
        <p:nvPicPr>
          <p:cNvPr id="5" name="תמונה 4">
            <a:extLst>
              <a:ext uri="{FF2B5EF4-FFF2-40B4-BE49-F238E27FC236}">
                <a16:creationId xmlns:a16="http://schemas.microsoft.com/office/drawing/2014/main" id="{4714B13F-D0CA-42F5-9779-DD0228B2CBA8}"/>
              </a:ext>
            </a:extLst>
          </p:cNvPr>
          <p:cNvPicPr>
            <a:picLocks noChangeAspect="1"/>
          </p:cNvPicPr>
          <p:nvPr/>
        </p:nvPicPr>
        <p:blipFill rotWithShape="1">
          <a:blip r:embed="rId3"/>
          <a:srcRect r="13426"/>
          <a:stretch/>
        </p:blipFill>
        <p:spPr>
          <a:xfrm>
            <a:off x="3597004" y="3281565"/>
            <a:ext cx="6661422" cy="3243059"/>
          </a:xfrm>
          <a:prstGeom prst="rect">
            <a:avLst/>
          </a:prstGeom>
        </p:spPr>
      </p:pic>
      <p:sp>
        <p:nvSpPr>
          <p:cNvPr id="10" name="תיבת טקסט 9">
            <a:extLst>
              <a:ext uri="{FF2B5EF4-FFF2-40B4-BE49-F238E27FC236}">
                <a16:creationId xmlns:a16="http://schemas.microsoft.com/office/drawing/2014/main" id="{CC5AE661-D267-4164-839D-7464CDD14338}"/>
              </a:ext>
            </a:extLst>
          </p:cNvPr>
          <p:cNvSpPr txBox="1"/>
          <p:nvPr/>
        </p:nvSpPr>
        <p:spPr>
          <a:xfrm>
            <a:off x="942975" y="1371600"/>
            <a:ext cx="1962150" cy="646331"/>
          </a:xfrm>
          <a:prstGeom prst="rect">
            <a:avLst/>
          </a:prstGeom>
          <a:noFill/>
        </p:spPr>
        <p:txBody>
          <a:bodyPr wrap="square" rtlCol="0">
            <a:spAutoFit/>
          </a:bodyPr>
          <a:lstStyle/>
          <a:p>
            <a:r>
              <a:rPr lang="en-US" sz="3600" dirty="0">
                <a:solidFill>
                  <a:schemeClr val="bg1"/>
                </a:solidFill>
              </a:rPr>
              <a:t>Before</a:t>
            </a:r>
            <a:endParaRPr lang="en-IL" sz="3600" dirty="0">
              <a:solidFill>
                <a:schemeClr val="bg1"/>
              </a:solidFill>
            </a:endParaRPr>
          </a:p>
        </p:txBody>
      </p:sp>
      <p:sp>
        <p:nvSpPr>
          <p:cNvPr id="19" name="תיבת טקסט 18">
            <a:extLst>
              <a:ext uri="{FF2B5EF4-FFF2-40B4-BE49-F238E27FC236}">
                <a16:creationId xmlns:a16="http://schemas.microsoft.com/office/drawing/2014/main" id="{F2315D66-955B-4B9C-B270-512145B7DC95}"/>
              </a:ext>
            </a:extLst>
          </p:cNvPr>
          <p:cNvSpPr txBox="1"/>
          <p:nvPr/>
        </p:nvSpPr>
        <p:spPr>
          <a:xfrm>
            <a:off x="959330" y="4461421"/>
            <a:ext cx="1962150" cy="646331"/>
          </a:xfrm>
          <a:prstGeom prst="rect">
            <a:avLst/>
          </a:prstGeom>
          <a:noFill/>
        </p:spPr>
        <p:txBody>
          <a:bodyPr wrap="square" rtlCol="0">
            <a:spAutoFit/>
          </a:bodyPr>
          <a:lstStyle/>
          <a:p>
            <a:r>
              <a:rPr lang="en-US" sz="3600" dirty="0">
                <a:solidFill>
                  <a:schemeClr val="bg1"/>
                </a:solidFill>
              </a:rPr>
              <a:t>After</a:t>
            </a:r>
            <a:endParaRPr lang="en-IL" sz="3600" dirty="0">
              <a:solidFill>
                <a:schemeClr val="bg1"/>
              </a:solidFill>
            </a:endParaRPr>
          </a:p>
        </p:txBody>
      </p:sp>
    </p:spTree>
    <p:extLst>
      <p:ext uri="{BB962C8B-B14F-4D97-AF65-F5344CB8AC3E}">
        <p14:creationId xmlns:p14="http://schemas.microsoft.com/office/powerpoint/2010/main" val="3365727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1" name="Oval 30"/>
            <p:cNvSpPr/>
            <p:nvPr/>
          </p:nvSpPr>
          <p:spPr>
            <a:xfrm rot="5400000">
              <a:off x="1799161" y="1268771"/>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tx1"/>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accent2"/>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bg1">
              <a:lumMod val="8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77858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p:bldP spid="78" grpId="0"/>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Data 2"/>
          <p:cNvSpPr/>
          <p:nvPr/>
        </p:nvSpPr>
        <p:spPr>
          <a:xfrm>
            <a:off x="-22035" y="-27383"/>
            <a:ext cx="1911096" cy="122413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7" name="Flowchart: Data 16"/>
          <p:cNvSpPr/>
          <p:nvPr/>
        </p:nvSpPr>
        <p:spPr>
          <a:xfrm rot="10800000" flipH="1">
            <a:off x="304383" y="1204544"/>
            <a:ext cx="3603047" cy="355191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334"/>
              <a:gd name="connsiteY0" fmla="*/ 26844 h 26844"/>
              <a:gd name="connsiteX1" fmla="*/ 2000 w 13334"/>
              <a:gd name="connsiteY1" fmla="*/ 16844 h 26844"/>
              <a:gd name="connsiteX2" fmla="*/ 13334 w 13334"/>
              <a:gd name="connsiteY2" fmla="*/ 0 h 26844"/>
              <a:gd name="connsiteX3" fmla="*/ 8000 w 13334"/>
              <a:gd name="connsiteY3" fmla="*/ 26844 h 26844"/>
              <a:gd name="connsiteX4" fmla="*/ 0 w 13334"/>
              <a:gd name="connsiteY4" fmla="*/ 26844 h 26844"/>
              <a:gd name="connsiteX0" fmla="*/ 0 w 13334"/>
              <a:gd name="connsiteY0" fmla="*/ 26844 h 26844"/>
              <a:gd name="connsiteX1" fmla="*/ 5253 w 13334"/>
              <a:gd name="connsiteY1" fmla="*/ 245 h 26844"/>
              <a:gd name="connsiteX2" fmla="*/ 13334 w 13334"/>
              <a:gd name="connsiteY2" fmla="*/ 0 h 26844"/>
              <a:gd name="connsiteX3" fmla="*/ 8000 w 13334"/>
              <a:gd name="connsiteY3" fmla="*/ 26844 h 26844"/>
              <a:gd name="connsiteX4" fmla="*/ 0 w 13334"/>
              <a:gd name="connsiteY4" fmla="*/ 26844 h 26844"/>
              <a:gd name="connsiteX0" fmla="*/ 0 w 13294"/>
              <a:gd name="connsiteY0" fmla="*/ 26680 h 26680"/>
              <a:gd name="connsiteX1" fmla="*/ 5253 w 13294"/>
              <a:gd name="connsiteY1" fmla="*/ 81 h 26680"/>
              <a:gd name="connsiteX2" fmla="*/ 13294 w 13294"/>
              <a:gd name="connsiteY2" fmla="*/ 0 h 26680"/>
              <a:gd name="connsiteX3" fmla="*/ 8000 w 13294"/>
              <a:gd name="connsiteY3" fmla="*/ 26680 h 26680"/>
              <a:gd name="connsiteX4" fmla="*/ 0 w 13294"/>
              <a:gd name="connsiteY4" fmla="*/ 26680 h 2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4" h="26680">
                <a:moveTo>
                  <a:pt x="0" y="26680"/>
                </a:moveTo>
                <a:lnTo>
                  <a:pt x="5253" y="81"/>
                </a:lnTo>
                <a:lnTo>
                  <a:pt x="13294" y="0"/>
                </a:lnTo>
                <a:lnTo>
                  <a:pt x="8000" y="26680"/>
                </a:lnTo>
                <a:lnTo>
                  <a:pt x="0" y="26680"/>
                </a:lnTo>
                <a:close/>
              </a:path>
            </a:pathLst>
          </a:cu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6" name="Flowchart: Data 15"/>
          <p:cNvSpPr/>
          <p:nvPr/>
        </p:nvSpPr>
        <p:spPr>
          <a:xfrm flipH="1">
            <a:off x="8296244" y="2097733"/>
            <a:ext cx="3652861" cy="476013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2448"/>
              <a:gd name="connsiteY0" fmla="*/ 22054 h 22054"/>
              <a:gd name="connsiteX1" fmla="*/ 2000 w 12448"/>
              <a:gd name="connsiteY1" fmla="*/ 12054 h 22054"/>
              <a:gd name="connsiteX2" fmla="*/ 12448 w 12448"/>
              <a:gd name="connsiteY2" fmla="*/ 0 h 22054"/>
              <a:gd name="connsiteX3" fmla="*/ 8000 w 12448"/>
              <a:gd name="connsiteY3" fmla="*/ 22054 h 22054"/>
              <a:gd name="connsiteX4" fmla="*/ 0 w 12448"/>
              <a:gd name="connsiteY4" fmla="*/ 22054 h 22054"/>
              <a:gd name="connsiteX0" fmla="*/ 0 w 12448"/>
              <a:gd name="connsiteY0" fmla="*/ 22054 h 22054"/>
              <a:gd name="connsiteX1" fmla="*/ 4411 w 12448"/>
              <a:gd name="connsiteY1" fmla="*/ 101 h 22054"/>
              <a:gd name="connsiteX2" fmla="*/ 12448 w 12448"/>
              <a:gd name="connsiteY2" fmla="*/ 0 h 22054"/>
              <a:gd name="connsiteX3" fmla="*/ 8000 w 12448"/>
              <a:gd name="connsiteY3" fmla="*/ 22054 h 22054"/>
              <a:gd name="connsiteX4" fmla="*/ 0 w 12448"/>
              <a:gd name="connsiteY4" fmla="*/ 22054 h 2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8" h="22054">
                <a:moveTo>
                  <a:pt x="0" y="22054"/>
                </a:moveTo>
                <a:lnTo>
                  <a:pt x="4411" y="101"/>
                </a:lnTo>
                <a:lnTo>
                  <a:pt x="12448" y="0"/>
                </a:lnTo>
                <a:lnTo>
                  <a:pt x="8000" y="22054"/>
                </a:lnTo>
                <a:lnTo>
                  <a:pt x="0" y="22054"/>
                </a:lnTo>
                <a:close/>
              </a:path>
            </a:pathLst>
          </a:cu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22" name="Rectangle 21"/>
          <p:cNvSpPr/>
          <p:nvPr/>
        </p:nvSpPr>
        <p:spPr>
          <a:xfrm>
            <a:off x="0" y="2085183"/>
            <a:ext cx="12192000" cy="2687639"/>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4" name="Rectangle 3"/>
          <p:cNvSpPr/>
          <p:nvPr/>
        </p:nvSpPr>
        <p:spPr>
          <a:xfrm>
            <a:off x="1624403" y="376824"/>
            <a:ext cx="9045469" cy="833563"/>
          </a:xfrm>
          <a:prstGeom prst="rect">
            <a:avLst/>
          </a:prstGeom>
        </p:spPr>
        <p:txBody>
          <a:bodyPr wrap="square" lIns="0" tIns="0" rIns="0" bIns="0" anchor="ctr" anchorCtr="0">
            <a:normAutofit/>
          </a:bodyPr>
          <a:lstStyle/>
          <a:p>
            <a:pPr algn="ctr">
              <a:lnSpc>
                <a:spcPts val="6500"/>
              </a:lnSpc>
            </a:pPr>
            <a:r>
              <a:rPr lang="en-US" sz="6000" dirty="0">
                <a:ln w="0"/>
                <a:solidFill>
                  <a:schemeClr val="accent5">
                    <a:lumMod val="50000"/>
                  </a:schemeClr>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Our Team</a:t>
            </a:r>
          </a:p>
        </p:txBody>
      </p:sp>
      <p:sp>
        <p:nvSpPr>
          <p:cNvPr id="19" name="Flowchart: Data 4"/>
          <p:cNvSpPr/>
          <p:nvPr/>
        </p:nvSpPr>
        <p:spPr>
          <a:xfrm>
            <a:off x="-43388" y="1181002"/>
            <a:ext cx="2511831" cy="574013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1411 w 8000"/>
              <a:gd name="connsiteY0" fmla="*/ 9980 h 10000"/>
              <a:gd name="connsiteX1" fmla="*/ 0 w 8000"/>
              <a:gd name="connsiteY1" fmla="*/ 0 h 10000"/>
              <a:gd name="connsiteX2" fmla="*/ 8000 w 8000"/>
              <a:gd name="connsiteY2" fmla="*/ 0 h 10000"/>
              <a:gd name="connsiteX3" fmla="*/ 6000 w 8000"/>
              <a:gd name="connsiteY3" fmla="*/ 10000 h 10000"/>
              <a:gd name="connsiteX4" fmla="*/ 1411 w 8000"/>
              <a:gd name="connsiteY4" fmla="*/ 9980 h 10000"/>
              <a:gd name="connsiteX0" fmla="*/ 0 w 8236"/>
              <a:gd name="connsiteY0" fmla="*/ 9980 h 10000"/>
              <a:gd name="connsiteX1" fmla="*/ 1449 w 8236"/>
              <a:gd name="connsiteY1" fmla="*/ 20 h 10000"/>
              <a:gd name="connsiteX2" fmla="*/ 8236 w 8236"/>
              <a:gd name="connsiteY2" fmla="*/ 0 h 10000"/>
              <a:gd name="connsiteX3" fmla="*/ 5736 w 8236"/>
              <a:gd name="connsiteY3" fmla="*/ 10000 h 10000"/>
              <a:gd name="connsiteX4" fmla="*/ 0 w 8236"/>
              <a:gd name="connsiteY4" fmla="*/ 9980 h 10000"/>
              <a:gd name="connsiteX0" fmla="*/ 0 w 8987"/>
              <a:gd name="connsiteY0" fmla="*/ 10000 h 10000"/>
              <a:gd name="connsiteX1" fmla="*/ 746 w 8987"/>
              <a:gd name="connsiteY1" fmla="*/ 20 h 10000"/>
              <a:gd name="connsiteX2" fmla="*/ 8987 w 8987"/>
              <a:gd name="connsiteY2" fmla="*/ 0 h 10000"/>
              <a:gd name="connsiteX3" fmla="*/ 5952 w 8987"/>
              <a:gd name="connsiteY3" fmla="*/ 10000 h 10000"/>
              <a:gd name="connsiteX4" fmla="*/ 0 w 8987"/>
              <a:gd name="connsiteY4" fmla="*/ 10000 h 10000"/>
              <a:gd name="connsiteX0" fmla="*/ 0 w 9499"/>
              <a:gd name="connsiteY0" fmla="*/ 10000 h 10000"/>
              <a:gd name="connsiteX1" fmla="*/ 329 w 9499"/>
              <a:gd name="connsiteY1" fmla="*/ 20 h 10000"/>
              <a:gd name="connsiteX2" fmla="*/ 9499 w 9499"/>
              <a:gd name="connsiteY2" fmla="*/ 0 h 10000"/>
              <a:gd name="connsiteX3" fmla="*/ 6122 w 9499"/>
              <a:gd name="connsiteY3" fmla="*/ 10000 h 10000"/>
              <a:gd name="connsiteX4" fmla="*/ 0 w 9499"/>
              <a:gd name="connsiteY4" fmla="*/ 10000 h 10000"/>
              <a:gd name="connsiteX0" fmla="*/ 249 w 9722"/>
              <a:gd name="connsiteY0" fmla="*/ 10020 h 10020"/>
              <a:gd name="connsiteX1" fmla="*/ 68 w 9722"/>
              <a:gd name="connsiteY1" fmla="*/ 20 h 10020"/>
              <a:gd name="connsiteX2" fmla="*/ 9722 w 9722"/>
              <a:gd name="connsiteY2" fmla="*/ 0 h 10020"/>
              <a:gd name="connsiteX3" fmla="*/ 6167 w 9722"/>
              <a:gd name="connsiteY3" fmla="*/ 10000 h 10020"/>
              <a:gd name="connsiteX4" fmla="*/ 249 w 9722"/>
              <a:gd name="connsiteY4" fmla="*/ 10020 h 10020"/>
              <a:gd name="connsiteX0" fmla="*/ 51 w 10021"/>
              <a:gd name="connsiteY0" fmla="*/ 10000 h 10000"/>
              <a:gd name="connsiteX1" fmla="*/ 91 w 10021"/>
              <a:gd name="connsiteY1" fmla="*/ 20 h 10000"/>
              <a:gd name="connsiteX2" fmla="*/ 10021 w 10021"/>
              <a:gd name="connsiteY2" fmla="*/ 0 h 10000"/>
              <a:gd name="connsiteX3" fmla="*/ 6364 w 10021"/>
              <a:gd name="connsiteY3" fmla="*/ 9980 h 10000"/>
              <a:gd name="connsiteX4" fmla="*/ 51 w 10021"/>
              <a:gd name="connsiteY4" fmla="*/ 10000 h 10000"/>
              <a:gd name="connsiteX0" fmla="*/ 51 w 10021"/>
              <a:gd name="connsiteY0" fmla="*/ 10000 h 10000"/>
              <a:gd name="connsiteX1" fmla="*/ 91 w 10021"/>
              <a:gd name="connsiteY1" fmla="*/ 20 h 10000"/>
              <a:gd name="connsiteX2" fmla="*/ 10021 w 10021"/>
              <a:gd name="connsiteY2" fmla="*/ 0 h 10000"/>
              <a:gd name="connsiteX3" fmla="*/ 216 w 10021"/>
              <a:gd name="connsiteY3" fmla="*/ 9919 h 10000"/>
              <a:gd name="connsiteX4" fmla="*/ 51 w 10021"/>
              <a:gd name="connsiteY4" fmla="*/ 10000 h 10000"/>
              <a:gd name="connsiteX0" fmla="*/ 13 w 10027"/>
              <a:gd name="connsiteY0" fmla="*/ 10039 h 10039"/>
              <a:gd name="connsiteX1" fmla="*/ 97 w 10027"/>
              <a:gd name="connsiteY1" fmla="*/ 20 h 10039"/>
              <a:gd name="connsiteX2" fmla="*/ 10027 w 10027"/>
              <a:gd name="connsiteY2" fmla="*/ 0 h 10039"/>
              <a:gd name="connsiteX3" fmla="*/ 222 w 10027"/>
              <a:gd name="connsiteY3" fmla="*/ 9919 h 10039"/>
              <a:gd name="connsiteX4" fmla="*/ 13 w 10027"/>
              <a:gd name="connsiteY4" fmla="*/ 10039 h 10039"/>
              <a:gd name="connsiteX0" fmla="*/ 51 w 10065"/>
              <a:gd name="connsiteY0" fmla="*/ 10039 h 10039"/>
              <a:gd name="connsiteX1" fmla="*/ 91 w 10065"/>
              <a:gd name="connsiteY1" fmla="*/ 1 h 10039"/>
              <a:gd name="connsiteX2" fmla="*/ 10065 w 10065"/>
              <a:gd name="connsiteY2" fmla="*/ 0 h 10039"/>
              <a:gd name="connsiteX3" fmla="*/ 260 w 10065"/>
              <a:gd name="connsiteY3" fmla="*/ 9919 h 10039"/>
              <a:gd name="connsiteX4" fmla="*/ 51 w 10065"/>
              <a:gd name="connsiteY4" fmla="*/ 10039 h 10039"/>
              <a:gd name="connsiteX0" fmla="*/ 51 w 10065"/>
              <a:gd name="connsiteY0" fmla="*/ 10039 h 10039"/>
              <a:gd name="connsiteX1" fmla="*/ 91 w 10065"/>
              <a:gd name="connsiteY1" fmla="*/ 1 h 10039"/>
              <a:gd name="connsiteX2" fmla="*/ 10065 w 10065"/>
              <a:gd name="connsiteY2" fmla="*/ 0 h 10039"/>
              <a:gd name="connsiteX3" fmla="*/ 260 w 10065"/>
              <a:gd name="connsiteY3" fmla="*/ 9919 h 10039"/>
              <a:gd name="connsiteX4" fmla="*/ 51 w 10065"/>
              <a:gd name="connsiteY4" fmla="*/ 10039 h 10039"/>
              <a:gd name="connsiteX0" fmla="*/ 0 w 10014"/>
              <a:gd name="connsiteY0" fmla="*/ 10039 h 10039"/>
              <a:gd name="connsiteX1" fmla="*/ 40 w 10014"/>
              <a:gd name="connsiteY1" fmla="*/ 1 h 10039"/>
              <a:gd name="connsiteX2" fmla="*/ 10014 w 10014"/>
              <a:gd name="connsiteY2" fmla="*/ 0 h 10039"/>
              <a:gd name="connsiteX3" fmla="*/ 209 w 10014"/>
              <a:gd name="connsiteY3" fmla="*/ 9919 h 10039"/>
              <a:gd name="connsiteX4" fmla="*/ 0 w 10014"/>
              <a:gd name="connsiteY4" fmla="*/ 10039 h 10039"/>
              <a:gd name="connsiteX0" fmla="*/ 169 w 9974"/>
              <a:gd name="connsiteY0" fmla="*/ 9919 h 9919"/>
              <a:gd name="connsiteX1" fmla="*/ 0 w 9974"/>
              <a:gd name="connsiteY1" fmla="*/ 1 h 9919"/>
              <a:gd name="connsiteX2" fmla="*/ 9974 w 9974"/>
              <a:gd name="connsiteY2" fmla="*/ 0 h 9919"/>
              <a:gd name="connsiteX3" fmla="*/ 169 w 9974"/>
              <a:gd name="connsiteY3" fmla="*/ 9919 h 9919"/>
              <a:gd name="connsiteX0" fmla="*/ 9 w 10103"/>
              <a:gd name="connsiteY0" fmla="*/ 10253 h 10253"/>
              <a:gd name="connsiteX1" fmla="*/ 103 w 10103"/>
              <a:gd name="connsiteY1" fmla="*/ 1 h 10253"/>
              <a:gd name="connsiteX2" fmla="*/ 10103 w 10103"/>
              <a:gd name="connsiteY2" fmla="*/ 0 h 10253"/>
              <a:gd name="connsiteX3" fmla="*/ 9 w 10103"/>
              <a:gd name="connsiteY3" fmla="*/ 10253 h 10253"/>
            </a:gdLst>
            <a:ahLst/>
            <a:cxnLst>
              <a:cxn ang="0">
                <a:pos x="connsiteX0" y="connsiteY0"/>
              </a:cxn>
              <a:cxn ang="0">
                <a:pos x="connsiteX1" y="connsiteY1"/>
              </a:cxn>
              <a:cxn ang="0">
                <a:pos x="connsiteX2" y="connsiteY2"/>
              </a:cxn>
              <a:cxn ang="0">
                <a:pos x="connsiteX3" y="connsiteY3"/>
              </a:cxn>
            </a:cxnLst>
            <a:rect l="l" t="t" r="r" b="b"/>
            <a:pathLst>
              <a:path w="10103" h="10253">
                <a:moveTo>
                  <a:pt x="9" y="10253"/>
                </a:moveTo>
                <a:cubicBezTo>
                  <a:pt x="-47" y="6920"/>
                  <a:pt x="159" y="3334"/>
                  <a:pt x="103" y="1"/>
                </a:cubicBezTo>
                <a:lnTo>
                  <a:pt x="10103" y="0"/>
                </a:lnTo>
                <a:lnTo>
                  <a:pt x="9" y="10253"/>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2794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pic>
        <p:nvPicPr>
          <p:cNvPr id="10" name="Picture Placeholder 9"/>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l="20773" t="20406" r="30533" b="53354"/>
          <a:stretch/>
        </p:blipFill>
        <p:spPr>
          <a:xfrm>
            <a:off x="2100235" y="2183165"/>
            <a:ext cx="2458800" cy="2410546"/>
          </a:xfrm>
        </p:spPr>
      </p:pic>
      <p:sp>
        <p:nvSpPr>
          <p:cNvPr id="24" name="TextBox 23"/>
          <p:cNvSpPr txBox="1"/>
          <p:nvPr/>
        </p:nvSpPr>
        <p:spPr>
          <a:xfrm>
            <a:off x="2247445" y="4845019"/>
            <a:ext cx="2060155" cy="369332"/>
          </a:xfrm>
          <a:prstGeom prst="rect">
            <a:avLst/>
          </a:prstGeom>
          <a:noFill/>
        </p:spPr>
        <p:txBody>
          <a:bodyPr wrap="square" lIns="0" tIns="0" rIns="0" bIns="0" rtlCol="0" anchor="ctr" anchorCtr="0">
            <a:norm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latin typeface="+mj-lt"/>
                <a:ea typeface="Roboto Light" panose="02000000000000000000" pitchFamily="2" charset="0"/>
              </a:rPr>
              <a:t>Tom Marzea</a:t>
            </a:r>
            <a:endParaRPr lang="en-GB" sz="2400" dirty="0">
              <a:solidFill>
                <a:schemeClr val="accent3">
                  <a:lumMod val="75000"/>
                </a:schemeClr>
              </a:solidFill>
              <a:latin typeface="+mj-lt"/>
            </a:endParaRPr>
          </a:p>
        </p:txBody>
      </p:sp>
      <p:sp>
        <p:nvSpPr>
          <p:cNvPr id="26" name="TextBox 25"/>
          <p:cNvSpPr txBox="1"/>
          <p:nvPr/>
        </p:nvSpPr>
        <p:spPr>
          <a:xfrm>
            <a:off x="5054913" y="4856038"/>
            <a:ext cx="2060155" cy="369332"/>
          </a:xfrm>
          <a:prstGeom prst="rect">
            <a:avLst/>
          </a:prstGeom>
          <a:noFill/>
        </p:spPr>
        <p:txBody>
          <a:bodyPr wrap="square" lIns="0" tIns="0" rIns="0" bIns="0" rtlCol="0" anchor="ctr" anchorCtr="0">
            <a:normAutofit/>
          </a:bodyPr>
          <a:lstStyle/>
          <a:p>
            <a:pPr algn="ctr"/>
            <a:r>
              <a:rPr lang="en-US" sz="2400" dirty="0" err="1">
                <a:ln w="0"/>
                <a:solidFill>
                  <a:schemeClr val="accent3">
                    <a:lumMod val="75000"/>
                  </a:schemeClr>
                </a:solidFill>
                <a:effectLst>
                  <a:outerShdw blurRad="38100" dist="19050" dir="2700000" algn="tl" rotWithShape="0">
                    <a:schemeClr val="dk1">
                      <a:alpha val="40000"/>
                    </a:schemeClr>
                  </a:outerShdw>
                </a:effectLst>
                <a:latin typeface="+mj-lt"/>
                <a:ea typeface="Roboto Light" panose="02000000000000000000" pitchFamily="2" charset="0"/>
              </a:rPr>
              <a:t>Liron</a:t>
            </a:r>
            <a:r>
              <a:rPr lang="en-US" sz="2400" dirty="0">
                <a:ln w="0"/>
                <a:solidFill>
                  <a:schemeClr val="accent3">
                    <a:lumMod val="75000"/>
                  </a:schemeClr>
                </a:solidFill>
                <a:effectLst>
                  <a:outerShdw blurRad="38100" dist="19050" dir="2700000" algn="tl" rotWithShape="0">
                    <a:schemeClr val="dk1">
                      <a:alpha val="40000"/>
                    </a:schemeClr>
                  </a:outerShdw>
                </a:effectLst>
                <a:latin typeface="+mj-lt"/>
                <a:ea typeface="Roboto Light" panose="02000000000000000000" pitchFamily="2" charset="0"/>
              </a:rPr>
              <a:t> Abraham</a:t>
            </a:r>
            <a:endParaRPr lang="en-GB" sz="2400" dirty="0">
              <a:solidFill>
                <a:schemeClr val="accent3">
                  <a:lumMod val="75000"/>
                </a:schemeClr>
              </a:solidFill>
              <a:latin typeface="+mj-lt"/>
            </a:endParaRPr>
          </a:p>
        </p:txBody>
      </p:sp>
      <p:sp>
        <p:nvSpPr>
          <p:cNvPr id="28" name="TextBox 27"/>
          <p:cNvSpPr txBox="1"/>
          <p:nvPr/>
        </p:nvSpPr>
        <p:spPr>
          <a:xfrm>
            <a:off x="7818309" y="4845019"/>
            <a:ext cx="2060155" cy="369332"/>
          </a:xfrm>
          <a:prstGeom prst="rect">
            <a:avLst/>
          </a:prstGeom>
          <a:noFill/>
        </p:spPr>
        <p:txBody>
          <a:bodyPr wrap="square" lIns="0" tIns="0" rIns="0" bIns="0" rtlCol="0" anchor="ctr" anchorCtr="0">
            <a:norm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latin typeface="+mj-lt"/>
                <a:ea typeface="Roboto Light" panose="02000000000000000000" pitchFamily="2" charset="0"/>
              </a:rPr>
              <a:t>Roee </a:t>
            </a:r>
            <a:r>
              <a:rPr lang="en-US" sz="2400" dirty="0" err="1">
                <a:ln w="0"/>
                <a:solidFill>
                  <a:schemeClr val="accent3">
                    <a:lumMod val="75000"/>
                  </a:schemeClr>
                </a:solidFill>
                <a:effectLst>
                  <a:outerShdw blurRad="38100" dist="19050" dir="2700000" algn="tl" rotWithShape="0">
                    <a:schemeClr val="dk1">
                      <a:alpha val="40000"/>
                    </a:schemeClr>
                  </a:outerShdw>
                </a:effectLst>
                <a:latin typeface="+mj-lt"/>
                <a:ea typeface="Roboto Light" panose="02000000000000000000" pitchFamily="2" charset="0"/>
              </a:rPr>
              <a:t>Groiser</a:t>
            </a:r>
            <a:endParaRPr lang="en-GB" sz="2400" dirty="0">
              <a:solidFill>
                <a:schemeClr val="accent3">
                  <a:lumMod val="75000"/>
                </a:schemeClr>
              </a:solidFill>
              <a:latin typeface="+mj-lt"/>
            </a:endParaRPr>
          </a:p>
        </p:txBody>
      </p:sp>
      <p:sp>
        <p:nvSpPr>
          <p:cNvPr id="15" name="Flowchart: Data 4"/>
          <p:cNvSpPr/>
          <p:nvPr/>
        </p:nvSpPr>
        <p:spPr>
          <a:xfrm rot="10800000">
            <a:off x="9627066" y="1099644"/>
            <a:ext cx="2622553" cy="575822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1411 w 8000"/>
              <a:gd name="connsiteY0" fmla="*/ 9980 h 10000"/>
              <a:gd name="connsiteX1" fmla="*/ 0 w 8000"/>
              <a:gd name="connsiteY1" fmla="*/ 0 h 10000"/>
              <a:gd name="connsiteX2" fmla="*/ 8000 w 8000"/>
              <a:gd name="connsiteY2" fmla="*/ 0 h 10000"/>
              <a:gd name="connsiteX3" fmla="*/ 6000 w 8000"/>
              <a:gd name="connsiteY3" fmla="*/ 10000 h 10000"/>
              <a:gd name="connsiteX4" fmla="*/ 1411 w 8000"/>
              <a:gd name="connsiteY4" fmla="*/ 9980 h 10000"/>
              <a:gd name="connsiteX0" fmla="*/ 0 w 8236"/>
              <a:gd name="connsiteY0" fmla="*/ 9980 h 10000"/>
              <a:gd name="connsiteX1" fmla="*/ 1449 w 8236"/>
              <a:gd name="connsiteY1" fmla="*/ 20 h 10000"/>
              <a:gd name="connsiteX2" fmla="*/ 8236 w 8236"/>
              <a:gd name="connsiteY2" fmla="*/ 0 h 10000"/>
              <a:gd name="connsiteX3" fmla="*/ 5736 w 8236"/>
              <a:gd name="connsiteY3" fmla="*/ 10000 h 10000"/>
              <a:gd name="connsiteX4" fmla="*/ 0 w 8236"/>
              <a:gd name="connsiteY4" fmla="*/ 9980 h 10000"/>
              <a:gd name="connsiteX0" fmla="*/ 0 w 8987"/>
              <a:gd name="connsiteY0" fmla="*/ 10000 h 10000"/>
              <a:gd name="connsiteX1" fmla="*/ 746 w 8987"/>
              <a:gd name="connsiteY1" fmla="*/ 20 h 10000"/>
              <a:gd name="connsiteX2" fmla="*/ 8987 w 8987"/>
              <a:gd name="connsiteY2" fmla="*/ 0 h 10000"/>
              <a:gd name="connsiteX3" fmla="*/ 5952 w 8987"/>
              <a:gd name="connsiteY3" fmla="*/ 10000 h 10000"/>
              <a:gd name="connsiteX4" fmla="*/ 0 w 8987"/>
              <a:gd name="connsiteY4" fmla="*/ 10000 h 10000"/>
              <a:gd name="connsiteX0" fmla="*/ 0 w 9499"/>
              <a:gd name="connsiteY0" fmla="*/ 10000 h 10000"/>
              <a:gd name="connsiteX1" fmla="*/ 329 w 9499"/>
              <a:gd name="connsiteY1" fmla="*/ 20 h 10000"/>
              <a:gd name="connsiteX2" fmla="*/ 9499 w 9499"/>
              <a:gd name="connsiteY2" fmla="*/ 0 h 10000"/>
              <a:gd name="connsiteX3" fmla="*/ 6122 w 9499"/>
              <a:gd name="connsiteY3" fmla="*/ 10000 h 10000"/>
              <a:gd name="connsiteX4" fmla="*/ 0 w 9499"/>
              <a:gd name="connsiteY4" fmla="*/ 10000 h 10000"/>
              <a:gd name="connsiteX0" fmla="*/ 249 w 9722"/>
              <a:gd name="connsiteY0" fmla="*/ 10020 h 10020"/>
              <a:gd name="connsiteX1" fmla="*/ 68 w 9722"/>
              <a:gd name="connsiteY1" fmla="*/ 20 h 10020"/>
              <a:gd name="connsiteX2" fmla="*/ 9722 w 9722"/>
              <a:gd name="connsiteY2" fmla="*/ 0 h 10020"/>
              <a:gd name="connsiteX3" fmla="*/ 6167 w 9722"/>
              <a:gd name="connsiteY3" fmla="*/ 10000 h 10020"/>
              <a:gd name="connsiteX4" fmla="*/ 249 w 9722"/>
              <a:gd name="connsiteY4" fmla="*/ 10020 h 10020"/>
              <a:gd name="connsiteX0" fmla="*/ 51 w 10021"/>
              <a:gd name="connsiteY0" fmla="*/ 10000 h 10000"/>
              <a:gd name="connsiteX1" fmla="*/ 91 w 10021"/>
              <a:gd name="connsiteY1" fmla="*/ 20 h 10000"/>
              <a:gd name="connsiteX2" fmla="*/ 10021 w 10021"/>
              <a:gd name="connsiteY2" fmla="*/ 0 h 10000"/>
              <a:gd name="connsiteX3" fmla="*/ 6364 w 10021"/>
              <a:gd name="connsiteY3" fmla="*/ 9980 h 10000"/>
              <a:gd name="connsiteX4" fmla="*/ 51 w 10021"/>
              <a:gd name="connsiteY4" fmla="*/ 10000 h 10000"/>
              <a:gd name="connsiteX0" fmla="*/ 51 w 10021"/>
              <a:gd name="connsiteY0" fmla="*/ 10000 h 10000"/>
              <a:gd name="connsiteX1" fmla="*/ 91 w 10021"/>
              <a:gd name="connsiteY1" fmla="*/ 20 h 10000"/>
              <a:gd name="connsiteX2" fmla="*/ 10021 w 10021"/>
              <a:gd name="connsiteY2" fmla="*/ 0 h 10000"/>
              <a:gd name="connsiteX3" fmla="*/ 216 w 10021"/>
              <a:gd name="connsiteY3" fmla="*/ 9919 h 10000"/>
              <a:gd name="connsiteX4" fmla="*/ 51 w 10021"/>
              <a:gd name="connsiteY4" fmla="*/ 10000 h 10000"/>
              <a:gd name="connsiteX0" fmla="*/ 0 w 10533"/>
              <a:gd name="connsiteY0" fmla="*/ 10000 h 10000"/>
              <a:gd name="connsiteX1" fmla="*/ 603 w 10533"/>
              <a:gd name="connsiteY1" fmla="*/ 20 h 10000"/>
              <a:gd name="connsiteX2" fmla="*/ 10533 w 10533"/>
              <a:gd name="connsiteY2" fmla="*/ 0 h 10000"/>
              <a:gd name="connsiteX3" fmla="*/ 728 w 10533"/>
              <a:gd name="connsiteY3" fmla="*/ 9919 h 10000"/>
              <a:gd name="connsiteX4" fmla="*/ 0 w 10533"/>
              <a:gd name="connsiteY4" fmla="*/ 10000 h 10000"/>
              <a:gd name="connsiteX0" fmla="*/ 0 w 10533"/>
              <a:gd name="connsiteY0" fmla="*/ 10000 h 10046"/>
              <a:gd name="connsiteX1" fmla="*/ 603 w 10533"/>
              <a:gd name="connsiteY1" fmla="*/ 20 h 10046"/>
              <a:gd name="connsiteX2" fmla="*/ 10533 w 10533"/>
              <a:gd name="connsiteY2" fmla="*/ 0 h 10046"/>
              <a:gd name="connsiteX3" fmla="*/ 728 w 10533"/>
              <a:gd name="connsiteY3" fmla="*/ 10046 h 10046"/>
              <a:gd name="connsiteX4" fmla="*/ 0 w 10533"/>
              <a:gd name="connsiteY4" fmla="*/ 10000 h 10046"/>
              <a:gd name="connsiteX0" fmla="*/ 0 w 10627"/>
              <a:gd name="connsiteY0" fmla="*/ 10063 h 10063"/>
              <a:gd name="connsiteX1" fmla="*/ 697 w 10627"/>
              <a:gd name="connsiteY1" fmla="*/ 20 h 10063"/>
              <a:gd name="connsiteX2" fmla="*/ 10627 w 10627"/>
              <a:gd name="connsiteY2" fmla="*/ 0 h 10063"/>
              <a:gd name="connsiteX3" fmla="*/ 822 w 10627"/>
              <a:gd name="connsiteY3" fmla="*/ 10046 h 10063"/>
              <a:gd name="connsiteX4" fmla="*/ 0 w 10627"/>
              <a:gd name="connsiteY4" fmla="*/ 10063 h 10063"/>
              <a:gd name="connsiteX0" fmla="*/ 0 w 10627"/>
              <a:gd name="connsiteY0" fmla="*/ 10063 h 10063"/>
              <a:gd name="connsiteX1" fmla="*/ 697 w 10627"/>
              <a:gd name="connsiteY1" fmla="*/ 20 h 10063"/>
              <a:gd name="connsiteX2" fmla="*/ 10627 w 10627"/>
              <a:gd name="connsiteY2" fmla="*/ 0 h 10063"/>
              <a:gd name="connsiteX3" fmla="*/ 775 w 10627"/>
              <a:gd name="connsiteY3" fmla="*/ 9898 h 10063"/>
              <a:gd name="connsiteX4" fmla="*/ 0 w 10627"/>
              <a:gd name="connsiteY4" fmla="*/ 10063 h 10063"/>
              <a:gd name="connsiteX0" fmla="*/ 0 w 11190"/>
              <a:gd name="connsiteY0" fmla="*/ 11142 h 11142"/>
              <a:gd name="connsiteX1" fmla="*/ 1260 w 11190"/>
              <a:gd name="connsiteY1" fmla="*/ 20 h 11142"/>
              <a:gd name="connsiteX2" fmla="*/ 11190 w 11190"/>
              <a:gd name="connsiteY2" fmla="*/ 0 h 11142"/>
              <a:gd name="connsiteX3" fmla="*/ 1338 w 11190"/>
              <a:gd name="connsiteY3" fmla="*/ 9898 h 11142"/>
              <a:gd name="connsiteX4" fmla="*/ 0 w 11190"/>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0" h="11142">
                <a:moveTo>
                  <a:pt x="0" y="11142"/>
                </a:moveTo>
                <a:cubicBezTo>
                  <a:pt x="300" y="7822"/>
                  <a:pt x="961" y="3340"/>
                  <a:pt x="1260" y="20"/>
                </a:cubicBezTo>
                <a:lnTo>
                  <a:pt x="11190" y="0"/>
                </a:lnTo>
                <a:lnTo>
                  <a:pt x="1338" y="9898"/>
                </a:lnTo>
                <a:lnTo>
                  <a:pt x="0" y="11142"/>
                </a:lnTo>
                <a:close/>
              </a:path>
            </a:pathLst>
          </a:custGeom>
          <a:solidFill>
            <a:schemeClr val="accent5"/>
          </a:solidFill>
          <a:ln>
            <a:noFill/>
          </a:ln>
          <a:effectLst>
            <a:outerShdw blurRad="203200" dist="1270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p>
        </p:txBody>
      </p:sp>
      <p:sp>
        <p:nvSpPr>
          <p:cNvPr id="14" name="Flowchart: Data 4"/>
          <p:cNvSpPr/>
          <p:nvPr/>
        </p:nvSpPr>
        <p:spPr>
          <a:xfrm rot="10800000">
            <a:off x="9753425" y="1248344"/>
            <a:ext cx="2496195" cy="56258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1411 w 8000"/>
              <a:gd name="connsiteY0" fmla="*/ 9980 h 10000"/>
              <a:gd name="connsiteX1" fmla="*/ 0 w 8000"/>
              <a:gd name="connsiteY1" fmla="*/ 0 h 10000"/>
              <a:gd name="connsiteX2" fmla="*/ 8000 w 8000"/>
              <a:gd name="connsiteY2" fmla="*/ 0 h 10000"/>
              <a:gd name="connsiteX3" fmla="*/ 6000 w 8000"/>
              <a:gd name="connsiteY3" fmla="*/ 10000 h 10000"/>
              <a:gd name="connsiteX4" fmla="*/ 1411 w 8000"/>
              <a:gd name="connsiteY4" fmla="*/ 9980 h 10000"/>
              <a:gd name="connsiteX0" fmla="*/ 0 w 8236"/>
              <a:gd name="connsiteY0" fmla="*/ 9980 h 10000"/>
              <a:gd name="connsiteX1" fmla="*/ 1449 w 8236"/>
              <a:gd name="connsiteY1" fmla="*/ 20 h 10000"/>
              <a:gd name="connsiteX2" fmla="*/ 8236 w 8236"/>
              <a:gd name="connsiteY2" fmla="*/ 0 h 10000"/>
              <a:gd name="connsiteX3" fmla="*/ 5736 w 8236"/>
              <a:gd name="connsiteY3" fmla="*/ 10000 h 10000"/>
              <a:gd name="connsiteX4" fmla="*/ 0 w 8236"/>
              <a:gd name="connsiteY4" fmla="*/ 9980 h 10000"/>
              <a:gd name="connsiteX0" fmla="*/ 0 w 8987"/>
              <a:gd name="connsiteY0" fmla="*/ 10000 h 10000"/>
              <a:gd name="connsiteX1" fmla="*/ 746 w 8987"/>
              <a:gd name="connsiteY1" fmla="*/ 20 h 10000"/>
              <a:gd name="connsiteX2" fmla="*/ 8987 w 8987"/>
              <a:gd name="connsiteY2" fmla="*/ 0 h 10000"/>
              <a:gd name="connsiteX3" fmla="*/ 5952 w 8987"/>
              <a:gd name="connsiteY3" fmla="*/ 10000 h 10000"/>
              <a:gd name="connsiteX4" fmla="*/ 0 w 8987"/>
              <a:gd name="connsiteY4" fmla="*/ 10000 h 10000"/>
              <a:gd name="connsiteX0" fmla="*/ 0 w 9499"/>
              <a:gd name="connsiteY0" fmla="*/ 10000 h 10000"/>
              <a:gd name="connsiteX1" fmla="*/ 329 w 9499"/>
              <a:gd name="connsiteY1" fmla="*/ 20 h 10000"/>
              <a:gd name="connsiteX2" fmla="*/ 9499 w 9499"/>
              <a:gd name="connsiteY2" fmla="*/ 0 h 10000"/>
              <a:gd name="connsiteX3" fmla="*/ 6122 w 9499"/>
              <a:gd name="connsiteY3" fmla="*/ 10000 h 10000"/>
              <a:gd name="connsiteX4" fmla="*/ 0 w 9499"/>
              <a:gd name="connsiteY4" fmla="*/ 10000 h 10000"/>
              <a:gd name="connsiteX0" fmla="*/ 249 w 9722"/>
              <a:gd name="connsiteY0" fmla="*/ 10020 h 10020"/>
              <a:gd name="connsiteX1" fmla="*/ 68 w 9722"/>
              <a:gd name="connsiteY1" fmla="*/ 20 h 10020"/>
              <a:gd name="connsiteX2" fmla="*/ 9722 w 9722"/>
              <a:gd name="connsiteY2" fmla="*/ 0 h 10020"/>
              <a:gd name="connsiteX3" fmla="*/ 6167 w 9722"/>
              <a:gd name="connsiteY3" fmla="*/ 10000 h 10020"/>
              <a:gd name="connsiteX4" fmla="*/ 249 w 9722"/>
              <a:gd name="connsiteY4" fmla="*/ 10020 h 10020"/>
              <a:gd name="connsiteX0" fmla="*/ 51 w 10021"/>
              <a:gd name="connsiteY0" fmla="*/ 10000 h 10000"/>
              <a:gd name="connsiteX1" fmla="*/ 91 w 10021"/>
              <a:gd name="connsiteY1" fmla="*/ 20 h 10000"/>
              <a:gd name="connsiteX2" fmla="*/ 10021 w 10021"/>
              <a:gd name="connsiteY2" fmla="*/ 0 h 10000"/>
              <a:gd name="connsiteX3" fmla="*/ 6364 w 10021"/>
              <a:gd name="connsiteY3" fmla="*/ 9980 h 10000"/>
              <a:gd name="connsiteX4" fmla="*/ 51 w 10021"/>
              <a:gd name="connsiteY4" fmla="*/ 10000 h 10000"/>
              <a:gd name="connsiteX0" fmla="*/ 51 w 10021"/>
              <a:gd name="connsiteY0" fmla="*/ 10000 h 10000"/>
              <a:gd name="connsiteX1" fmla="*/ 91 w 10021"/>
              <a:gd name="connsiteY1" fmla="*/ 20 h 10000"/>
              <a:gd name="connsiteX2" fmla="*/ 10021 w 10021"/>
              <a:gd name="connsiteY2" fmla="*/ 0 h 10000"/>
              <a:gd name="connsiteX3" fmla="*/ 216 w 10021"/>
              <a:gd name="connsiteY3" fmla="*/ 9919 h 10000"/>
              <a:gd name="connsiteX4" fmla="*/ 51 w 10021"/>
              <a:gd name="connsiteY4" fmla="*/ 10000 h 10000"/>
              <a:gd name="connsiteX0" fmla="*/ 13 w 10027"/>
              <a:gd name="connsiteY0" fmla="*/ 10039 h 10039"/>
              <a:gd name="connsiteX1" fmla="*/ 97 w 10027"/>
              <a:gd name="connsiteY1" fmla="*/ 20 h 10039"/>
              <a:gd name="connsiteX2" fmla="*/ 10027 w 10027"/>
              <a:gd name="connsiteY2" fmla="*/ 0 h 10039"/>
              <a:gd name="connsiteX3" fmla="*/ 222 w 10027"/>
              <a:gd name="connsiteY3" fmla="*/ 9919 h 10039"/>
              <a:gd name="connsiteX4" fmla="*/ 13 w 10027"/>
              <a:gd name="connsiteY4" fmla="*/ 10039 h 10039"/>
              <a:gd name="connsiteX0" fmla="*/ 0 w 10014"/>
              <a:gd name="connsiteY0" fmla="*/ 10068 h 10068"/>
              <a:gd name="connsiteX1" fmla="*/ 121 w 10014"/>
              <a:gd name="connsiteY1" fmla="*/ 0 h 10068"/>
              <a:gd name="connsiteX2" fmla="*/ 10014 w 10014"/>
              <a:gd name="connsiteY2" fmla="*/ 29 h 10068"/>
              <a:gd name="connsiteX3" fmla="*/ 209 w 10014"/>
              <a:gd name="connsiteY3" fmla="*/ 9948 h 10068"/>
              <a:gd name="connsiteX4" fmla="*/ 0 w 10014"/>
              <a:gd name="connsiteY4" fmla="*/ 10068 h 10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0068">
                <a:moveTo>
                  <a:pt x="0" y="10068"/>
                </a:moveTo>
                <a:cubicBezTo>
                  <a:pt x="300" y="6748"/>
                  <a:pt x="-178" y="3320"/>
                  <a:pt x="121" y="0"/>
                </a:cubicBezTo>
                <a:lnTo>
                  <a:pt x="10014" y="29"/>
                </a:lnTo>
                <a:lnTo>
                  <a:pt x="209" y="9948"/>
                </a:lnTo>
                <a:lnTo>
                  <a:pt x="0" y="10068"/>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2921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pic>
        <p:nvPicPr>
          <p:cNvPr id="13" name="מציין מיקום של תמונה 12" descr="תמונה שמכילה אדם, מקורה, שולחן, מסעדה&#10;&#10;התיאור נוצר באופן אוטומטי">
            <a:extLst>
              <a:ext uri="{FF2B5EF4-FFF2-40B4-BE49-F238E27FC236}">
                <a16:creationId xmlns:a16="http://schemas.microsoft.com/office/drawing/2014/main" id="{90C8760B-CEA2-4EE4-B0D4-BAC7D76C1F2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2" b="32"/>
          <a:stretch>
            <a:fillRect/>
          </a:stretch>
        </p:blipFill>
        <p:spPr>
          <a:xfrm>
            <a:off x="4917283" y="2163117"/>
            <a:ext cx="2459707" cy="2459039"/>
          </a:xfrm>
        </p:spPr>
      </p:pic>
      <p:pic>
        <p:nvPicPr>
          <p:cNvPr id="31" name="מציין מיקום של תמונה 30" descr="תמונה שמכילה אדם, מקורה, איש, מחייך&#10;&#10;התיאור נוצר באופן אוטומטי">
            <a:extLst>
              <a:ext uri="{FF2B5EF4-FFF2-40B4-BE49-F238E27FC236}">
                <a16:creationId xmlns:a16="http://schemas.microsoft.com/office/drawing/2014/main" id="{04D9A4A5-8136-4016-8533-C5D94AECE635}"/>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t="11331" b="11331"/>
          <a:stretch>
            <a:fillRect/>
          </a:stretch>
        </p:blipFill>
        <p:spPr/>
      </p:pic>
    </p:spTree>
    <p:extLst>
      <p:ext uri="{BB962C8B-B14F-4D97-AF65-F5344CB8AC3E}">
        <p14:creationId xmlns:p14="http://schemas.microsoft.com/office/powerpoint/2010/main" val="58819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0000" fill="hold" grpId="0" nodeType="withEffect">
                                  <p:stCondLst>
                                    <p:cond delay="2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ppt_x"/>
                                          </p:val>
                                        </p:tav>
                                        <p:tav tm="100000">
                                          <p:val>
                                            <p:strVal val="#ppt_x"/>
                                          </p:val>
                                        </p:tav>
                                      </p:tavLst>
                                    </p:anim>
                                    <p:anim calcmode="lin" valueType="num">
                                      <p:cBhvr additive="base">
                                        <p:cTn id="8" dur="1500" fill="hold"/>
                                        <p:tgtEl>
                                          <p:spTgt spid="22"/>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20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1500"/>
                                        <p:tgtEl>
                                          <p:spTgt spid="16"/>
                                        </p:tgtEl>
                                      </p:cBhvr>
                                    </p:animEffect>
                                  </p:childTnLst>
                                </p:cTn>
                              </p:par>
                              <p:par>
                                <p:cTn id="12" presetID="22" presetClass="entr" presetSubtype="1" fill="hold" grpId="0" nodeType="withEffect">
                                  <p:stCondLst>
                                    <p:cond delay="20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1500"/>
                                        <p:tgtEl>
                                          <p:spTgt spid="17"/>
                                        </p:tgtEl>
                                      </p:cBhvr>
                                    </p:animEffect>
                                  </p:childTnLst>
                                </p:cTn>
                              </p:par>
                            </p:childTnLst>
                          </p:cTn>
                        </p:par>
                        <p:par>
                          <p:cTn id="15" fill="hold">
                            <p:stCondLst>
                              <p:cond delay="1700"/>
                            </p:stCondLst>
                            <p:childTnLst>
                              <p:par>
                                <p:cTn id="16" presetID="10" presetClass="entr" presetSubtype="0" fill="hold" grpId="0" nodeType="afterEffect">
                                  <p:stCondLst>
                                    <p:cond delay="1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22" grpId="0" animBg="1"/>
      <p:bldP spid="4" grpId="0"/>
      <p:bldP spid="24" grpId="0"/>
      <p:bldP spid="26"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810520" y="1303460"/>
            <a:ext cx="4144615" cy="4572000"/>
          </a:xfrm>
          <a:prstGeom prst="rect">
            <a:avLst/>
          </a:prstGeom>
          <a:noFill/>
        </p:spPr>
        <p:txBody>
          <a:bodyPr wrap="square" lIns="0" tIns="0" rIns="0" bIns="0" rtlCol="0" anchor="ctr">
            <a:normAutofit/>
          </a:bodyPr>
          <a:lstStyle/>
          <a:p>
            <a:pPr algn="ctr" fontAlgn="base"/>
            <a:r>
              <a:rPr lang="en-US" dirty="0">
                <a:solidFill>
                  <a:srgbClr val="FFFFFF"/>
                </a:solidFill>
                <a:latin typeface="avenir-lt-w01_35-light1475496"/>
              </a:rPr>
              <a:t>Using the keypoints extracted from the previous step we calculate the vectors and angles between them</a:t>
            </a:r>
          </a:p>
          <a:p>
            <a:pPr algn="ctr" fontAlgn="base"/>
            <a:endParaRPr lang="en-US" dirty="0">
              <a:solidFill>
                <a:srgbClr val="FFFFFF"/>
              </a:solidFill>
              <a:latin typeface="avenir-lt-w01_35-light1475496"/>
            </a:endParaRPr>
          </a:p>
          <a:p>
            <a:pPr algn="ctr" fontAlgn="base"/>
            <a:r>
              <a:rPr lang="en-US" dirty="0">
                <a:solidFill>
                  <a:srgbClr val="FFFFFF"/>
                </a:solidFill>
                <a:latin typeface="avenir-lt-w01_35-light1475496"/>
              </a:rPr>
              <a:t>a - Global right shoulder angle</a:t>
            </a:r>
            <a:br>
              <a:rPr lang="en-US" dirty="0">
                <a:solidFill>
                  <a:srgbClr val="FFFFFF"/>
                </a:solidFill>
                <a:latin typeface="avenir-lt-w01_35-light1475496"/>
              </a:rPr>
            </a:br>
            <a:r>
              <a:rPr lang="en-US" dirty="0">
                <a:solidFill>
                  <a:srgbClr val="FFFFFF"/>
                </a:solidFill>
                <a:latin typeface="avenir-lt-w01_35-light1475496"/>
              </a:rPr>
              <a:t> b - Right shoulder angle</a:t>
            </a:r>
            <a:br>
              <a:rPr lang="en-US" dirty="0">
                <a:solidFill>
                  <a:srgbClr val="FFFFFF"/>
                </a:solidFill>
                <a:latin typeface="avenir-lt-w01_35-light1475496"/>
              </a:rPr>
            </a:br>
            <a:r>
              <a:rPr lang="en-US" dirty="0">
                <a:solidFill>
                  <a:srgbClr val="FFFFFF"/>
                </a:solidFill>
                <a:latin typeface="avenir-lt-w01_35-light1475496"/>
              </a:rPr>
              <a:t> c - Global right arm angle</a:t>
            </a:r>
            <a:br>
              <a:rPr lang="en-US" dirty="0">
                <a:solidFill>
                  <a:srgbClr val="FFFFFF"/>
                </a:solidFill>
                <a:latin typeface="avenir-lt-w01_35-light1475496"/>
              </a:rPr>
            </a:br>
            <a:r>
              <a:rPr lang="en-US" dirty="0">
                <a:solidFill>
                  <a:srgbClr val="FFFFFF"/>
                </a:solidFill>
                <a:latin typeface="avenir-lt-w01_35-light1475496"/>
              </a:rPr>
              <a:t> d - Right elbow angle </a:t>
            </a:r>
            <a:br>
              <a:rPr lang="en-US" dirty="0">
                <a:solidFill>
                  <a:srgbClr val="FFFFFF"/>
                </a:solidFill>
                <a:latin typeface="avenir-lt-w01_35-light1475496"/>
              </a:rPr>
            </a:br>
            <a:r>
              <a:rPr lang="en-US" dirty="0">
                <a:solidFill>
                  <a:srgbClr val="FFFFFF"/>
                </a:solidFill>
                <a:latin typeface="avenir-lt-w01_35-light1475496"/>
              </a:rPr>
              <a:t>e - Global right forearm angle </a:t>
            </a:r>
            <a:br>
              <a:rPr lang="en-US" dirty="0">
                <a:solidFill>
                  <a:srgbClr val="FFFFFF"/>
                </a:solidFill>
                <a:latin typeface="avenir-lt-w01_35-light1475496"/>
              </a:rPr>
            </a:br>
            <a:r>
              <a:rPr lang="en-US" dirty="0">
                <a:solidFill>
                  <a:srgbClr val="FFFFFF"/>
                </a:solidFill>
                <a:latin typeface="avenir-lt-w01_35-light1475496"/>
              </a:rPr>
              <a:t>f - Global left shoulder angle </a:t>
            </a:r>
            <a:br>
              <a:rPr lang="en-US" dirty="0">
                <a:solidFill>
                  <a:srgbClr val="FFFFFF"/>
                </a:solidFill>
                <a:latin typeface="avenir-lt-w01_35-light1475496"/>
              </a:rPr>
            </a:br>
            <a:r>
              <a:rPr lang="en-US" dirty="0">
                <a:solidFill>
                  <a:srgbClr val="FFFFFF"/>
                </a:solidFill>
                <a:latin typeface="avenir-lt-w01_35-light1475496"/>
              </a:rPr>
              <a:t>g - Left shoulder angle </a:t>
            </a:r>
            <a:br>
              <a:rPr lang="en-US" dirty="0">
                <a:solidFill>
                  <a:srgbClr val="FFFFFF"/>
                </a:solidFill>
                <a:latin typeface="avenir-lt-w01_35-light1475496"/>
              </a:rPr>
            </a:br>
            <a:r>
              <a:rPr lang="en-US" dirty="0">
                <a:solidFill>
                  <a:srgbClr val="FFFFFF"/>
                </a:solidFill>
                <a:latin typeface="avenir-lt-w01_35-light1475496"/>
              </a:rPr>
              <a:t>h - Global left arm angle </a:t>
            </a:r>
            <a:br>
              <a:rPr lang="en-US" dirty="0">
                <a:solidFill>
                  <a:srgbClr val="FFFFFF"/>
                </a:solidFill>
                <a:latin typeface="avenir-lt-w01_35-light1475496"/>
              </a:rPr>
            </a:br>
            <a:r>
              <a:rPr lang="en-US" dirty="0" err="1">
                <a:solidFill>
                  <a:srgbClr val="FFFFFF"/>
                </a:solidFill>
                <a:latin typeface="avenir-lt-w01_35-light1475496"/>
              </a:rPr>
              <a:t>i</a:t>
            </a:r>
            <a:r>
              <a:rPr lang="en-US" dirty="0">
                <a:solidFill>
                  <a:srgbClr val="FFFFFF"/>
                </a:solidFill>
                <a:latin typeface="avenir-lt-w01_35-light1475496"/>
              </a:rPr>
              <a:t> - Left elbow angle </a:t>
            </a:r>
            <a:br>
              <a:rPr lang="en-US" dirty="0">
                <a:solidFill>
                  <a:srgbClr val="FFFFFF"/>
                </a:solidFill>
                <a:latin typeface="avenir-lt-w01_35-light1475496"/>
              </a:rPr>
            </a:br>
            <a:r>
              <a:rPr lang="en-US" dirty="0">
                <a:solidFill>
                  <a:srgbClr val="FFFFFF"/>
                </a:solidFill>
                <a:latin typeface="avenir-lt-w01_35-light1475496"/>
              </a:rPr>
              <a:t>j - Global left forearm angle.</a:t>
            </a:r>
            <a:r>
              <a:rPr lang="en-US" dirty="0">
                <a:solidFill>
                  <a:srgbClr val="000000"/>
                </a:solidFill>
                <a:latin typeface="avenir-lt-w01_35-light1475496"/>
              </a:rPr>
              <a:t> </a:t>
            </a: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algn="ctr">
              <a:lnSpc>
                <a:spcPts val="6500"/>
              </a:lnSpc>
            </a:pP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Angles Extraction</a:t>
            </a:r>
          </a:p>
        </p:txBody>
      </p:sp>
      <p:pic>
        <p:nvPicPr>
          <p:cNvPr id="7" name="Picture 6">
            <a:extLst>
              <a:ext uri="{FF2B5EF4-FFF2-40B4-BE49-F238E27FC236}">
                <a16:creationId xmlns:a16="http://schemas.microsoft.com/office/drawing/2014/main" id="{6530ADAC-167F-4AB4-AD0B-B8B6793788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63479" y="1500285"/>
            <a:ext cx="3456000" cy="4572000"/>
          </a:xfrm>
          <a:prstGeom prst="rect">
            <a:avLst/>
          </a:prstGeom>
        </p:spPr>
      </p:pic>
    </p:spTree>
    <p:extLst>
      <p:ext uri="{BB962C8B-B14F-4D97-AF65-F5344CB8AC3E}">
        <p14:creationId xmlns:p14="http://schemas.microsoft.com/office/powerpoint/2010/main" val="152370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tx1"/>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1" name="Oval 30"/>
            <p:cNvSpPr/>
            <p:nvPr/>
          </p:nvSpPr>
          <p:spPr>
            <a:xfrm rot="5400000">
              <a:off x="1799161" y="1268771"/>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tx1"/>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tx1"/>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accent2"/>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tx1"/>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255123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p:bldP spid="78" grpId="0"/>
      <p:bldP spid="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838202" y="1530467"/>
            <a:ext cx="3305173" cy="1455621"/>
          </a:xfrm>
          <a:prstGeom prst="rect">
            <a:avLst/>
          </a:prstGeom>
          <a:noFill/>
        </p:spPr>
        <p:txBody>
          <a:bodyPr wrap="square" lIns="0" tIns="0" rIns="0" bIns="0" rtlCol="0" anchor="ctr">
            <a:normAutofit/>
          </a:bodyPr>
          <a:lstStyle/>
          <a:p>
            <a:pPr marL="342900" indent="-342900" algn="ctr" fontAlgn="base">
              <a:buFont typeface="Arial" panose="020B0604020202020204" pitchFamily="34" charset="0"/>
              <a:buChar char="•"/>
            </a:pPr>
            <a:endParaRPr lang="en-US" dirty="0">
              <a:solidFill>
                <a:srgbClr val="000000"/>
              </a:solidFill>
              <a:latin typeface="avenir-lt-w01_35-light1475496"/>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sp>
        <p:nvSpPr>
          <p:cNvPr id="13" name="TextBox 1">
            <a:extLst>
              <a:ext uri="{FF2B5EF4-FFF2-40B4-BE49-F238E27FC236}">
                <a16:creationId xmlns:a16="http://schemas.microsoft.com/office/drawing/2014/main" id="{6F0B052D-1E27-48A9-A04C-76689A46183F}"/>
              </a:ext>
            </a:extLst>
          </p:cNvPr>
          <p:cNvSpPr txBox="1"/>
          <p:nvPr/>
        </p:nvSpPr>
        <p:spPr>
          <a:xfrm>
            <a:off x="102415" y="1926382"/>
            <a:ext cx="5840029" cy="4770537"/>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FFFFFF"/>
                </a:solidFill>
                <a:latin typeface="avenir-lt-w01_35-light1475496"/>
              </a:rPr>
              <a:t>This is the final step in the process is detecting errors of the swimmer.</a:t>
            </a:r>
          </a:p>
          <a:p>
            <a:endParaRPr lang="en-US" dirty="0">
              <a:solidFill>
                <a:schemeClr val="bg1"/>
              </a:solidFill>
            </a:endParaRPr>
          </a:p>
          <a:p>
            <a:pPr marL="342900" indent="-342900" fontAlgn="base">
              <a:buFont typeface="Arial" panose="020B0604020202020204" pitchFamily="34" charset="0"/>
              <a:buChar char="•"/>
            </a:pPr>
            <a:r>
              <a:rPr lang="en-US" dirty="0">
                <a:solidFill>
                  <a:srgbClr val="FFFFFF"/>
                </a:solidFill>
                <a:latin typeface="avenir-lt-w01_35-light1475496"/>
              </a:rPr>
              <a:t>The quality of the error detection is directly affected by the accuracy of the data extracted before.</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This step uses analytical measurements, in order to check if some error occurred and in which frames.</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 final score is calculated according to the number of error instances.</a:t>
            </a:r>
          </a:p>
          <a:p>
            <a:pPr fontAlgn="base"/>
            <a:endParaRPr lang="en-US" dirty="0">
              <a:solidFill>
                <a:srgbClr val="FFFFFF"/>
              </a:solidFill>
              <a:latin typeface="avenir-lt-w01_35-light1475496"/>
            </a:endParaRP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endParaRPr lang="en-US" dirty="0">
              <a:solidFill>
                <a:srgbClr val="FFFFFF"/>
              </a:solidFill>
              <a:latin typeface="avenir-lt-w01_35-light1475496"/>
            </a:endParaRPr>
          </a:p>
        </p:txBody>
      </p:sp>
      <p:sp>
        <p:nvSpPr>
          <p:cNvPr id="4" name="AutoShape 2">
            <a:extLst>
              <a:ext uri="{FF2B5EF4-FFF2-40B4-BE49-F238E27FC236}">
                <a16:creationId xmlns:a16="http://schemas.microsoft.com/office/drawing/2014/main" id="{2578EE0A-0B05-404D-A49E-3FB2524A90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4" name="תמונה 13" descr="תמונה שמכילה אור&#10;&#10;התיאור נוצר באופן אוטומטי">
            <a:extLst>
              <a:ext uri="{FF2B5EF4-FFF2-40B4-BE49-F238E27FC236}">
                <a16:creationId xmlns:a16="http://schemas.microsoft.com/office/drawing/2014/main" id="{87B600C0-865C-4628-93F5-569CB4B49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spTree>
    <p:extLst>
      <p:ext uri="{BB962C8B-B14F-4D97-AF65-F5344CB8AC3E}">
        <p14:creationId xmlns:p14="http://schemas.microsoft.com/office/powerpoint/2010/main" val="355335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700"/>
                            </p:stCondLst>
                            <p:childTnLst>
                              <p:par>
                                <p:cTn id="9" presetID="10" presetClass="entr" presetSubtype="0" fill="hold" grpId="0" nodeType="afterEffect" nodePh="1">
                                  <p:stCondLst>
                                    <p:cond delay="25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 name="TextBox 1">
            <a:extLst>
              <a:ext uri="{FF2B5EF4-FFF2-40B4-BE49-F238E27FC236}">
                <a16:creationId xmlns:a16="http://schemas.microsoft.com/office/drawing/2014/main" id="{A96A2306-3FAA-4AEA-9A2F-2BA40378C5D1}"/>
              </a:ext>
            </a:extLst>
          </p:cNvPr>
          <p:cNvSpPr txBox="1"/>
          <p:nvPr/>
        </p:nvSpPr>
        <p:spPr>
          <a:xfrm>
            <a:off x="232555" y="1973956"/>
            <a:ext cx="5241371" cy="1261884"/>
          </a:xfrm>
          <a:prstGeom prst="rect">
            <a:avLst/>
          </a:prstGeom>
          <a:noFill/>
        </p:spPr>
        <p:txBody>
          <a:bodyPr wrap="square" rtlCol="0">
            <a:spAutoFit/>
          </a:bodyPr>
          <a:lstStyle/>
          <a:p>
            <a:pPr fontAlgn="base"/>
            <a:r>
              <a:rPr lang="en-US" dirty="0">
                <a:solidFill>
                  <a:srgbClr val="FFFFFF"/>
                </a:solidFill>
                <a:latin typeface="avenir-lt-w01_35-light1475496"/>
              </a:rPr>
              <a:t>Palm crossed the middle line (neck line).</a:t>
            </a:r>
          </a:p>
          <a:p>
            <a:pPr fontAlgn="base"/>
            <a:r>
              <a:rPr lang="en-US" dirty="0">
                <a:solidFill>
                  <a:srgbClr val="FFFFFF"/>
                </a:solidFill>
                <a:latin typeface="avenir-lt-w01_35-light1475496"/>
              </a:rPr>
              <a:t>Happens when swimmer crossed his hand too much with his body.</a:t>
            </a:r>
            <a:endParaRPr lang="en-US" dirty="0">
              <a:solidFill>
                <a:srgbClr val="000000"/>
              </a:solidFill>
              <a:latin typeface="avenir-lt-w01_35-light1475496"/>
            </a:endParaRPr>
          </a:p>
          <a:p>
            <a:endParaRPr lang="en-US" dirty="0"/>
          </a:p>
        </p:txBody>
      </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sp>
        <p:nvSpPr>
          <p:cNvPr id="21" name="Rectangle 57">
            <a:extLst>
              <a:ext uri="{FF2B5EF4-FFF2-40B4-BE49-F238E27FC236}">
                <a16:creationId xmlns:a16="http://schemas.microsoft.com/office/drawing/2014/main" id="{84C3C9EE-8985-4C39-B7CE-0BD72EB2673F}"/>
              </a:ext>
            </a:extLst>
          </p:cNvPr>
          <p:cNvSpPr/>
          <p:nvPr/>
        </p:nvSpPr>
        <p:spPr>
          <a:xfrm>
            <a:off x="1130648" y="1304541"/>
            <a:ext cx="9045469" cy="833563"/>
          </a:xfrm>
          <a:prstGeom prst="rect">
            <a:avLst/>
          </a:prstGeom>
        </p:spPr>
        <p:txBody>
          <a:bodyPr wrap="square" lIns="0" tIns="0" rIns="0" bIns="0">
            <a:normAutofit/>
          </a:bodyPr>
          <a:lstStyle/>
          <a:p>
            <a:pPr algn="ctr"/>
            <a:r>
              <a:rPr lang="en-US" sz="4400" dirty="0">
                <a:solidFill>
                  <a:srgbClr val="F8F8F8">
                    <a:lumMod val="65000"/>
                    <a:lumOff val="35000"/>
                  </a:srgbClr>
                </a:solidFill>
              </a:rPr>
              <a:t>Examples</a:t>
            </a:r>
          </a:p>
        </p:txBody>
      </p:sp>
      <p:pic>
        <p:nvPicPr>
          <p:cNvPr id="9" name="תמונה 8" descr="תמונה שמכילה אור&#10;&#10;התיאור נוצר באופן אוטומטי">
            <a:extLst>
              <a:ext uri="{FF2B5EF4-FFF2-40B4-BE49-F238E27FC236}">
                <a16:creationId xmlns:a16="http://schemas.microsoft.com/office/drawing/2014/main" id="{5AFB6183-C89B-4FFB-A076-4A3F94518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pic>
        <p:nvPicPr>
          <p:cNvPr id="10" name="תמונה 9">
            <a:extLst>
              <a:ext uri="{FF2B5EF4-FFF2-40B4-BE49-F238E27FC236}">
                <a16:creationId xmlns:a16="http://schemas.microsoft.com/office/drawing/2014/main" id="{168D4FDC-ECF2-4158-98BF-82500F938EDD}"/>
              </a:ext>
            </a:extLst>
          </p:cNvPr>
          <p:cNvPicPr>
            <a:picLocks noChangeAspect="1"/>
          </p:cNvPicPr>
          <p:nvPr/>
        </p:nvPicPr>
        <p:blipFill>
          <a:blip r:embed="rId3"/>
          <a:stretch>
            <a:fillRect/>
          </a:stretch>
        </p:blipFill>
        <p:spPr>
          <a:xfrm>
            <a:off x="1690806" y="3082223"/>
            <a:ext cx="4288691" cy="3420828"/>
          </a:xfrm>
          <a:prstGeom prst="rect">
            <a:avLst/>
          </a:prstGeom>
        </p:spPr>
      </p:pic>
    </p:spTree>
    <p:extLst>
      <p:ext uri="{BB962C8B-B14F-4D97-AF65-F5344CB8AC3E}">
        <p14:creationId xmlns:p14="http://schemas.microsoft.com/office/powerpoint/2010/main" val="74996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 name="TextBox 1">
            <a:extLst>
              <a:ext uri="{FF2B5EF4-FFF2-40B4-BE49-F238E27FC236}">
                <a16:creationId xmlns:a16="http://schemas.microsoft.com/office/drawing/2014/main" id="{A96A2306-3FAA-4AEA-9A2F-2BA40378C5D1}"/>
              </a:ext>
            </a:extLst>
          </p:cNvPr>
          <p:cNvSpPr txBox="1"/>
          <p:nvPr/>
        </p:nvSpPr>
        <p:spPr>
          <a:xfrm>
            <a:off x="232555" y="1973956"/>
            <a:ext cx="5241371" cy="1261884"/>
          </a:xfrm>
          <a:prstGeom prst="rect">
            <a:avLst/>
          </a:prstGeom>
          <a:noFill/>
        </p:spPr>
        <p:txBody>
          <a:bodyPr wrap="square" rtlCol="0">
            <a:spAutoFit/>
          </a:bodyPr>
          <a:lstStyle/>
          <a:p>
            <a:pPr fontAlgn="base"/>
            <a:r>
              <a:rPr lang="en-US" dirty="0">
                <a:solidFill>
                  <a:srgbClr val="FFFFFF"/>
                </a:solidFill>
                <a:latin typeface="avenir-lt-w01_35-light1475496"/>
              </a:rPr>
              <a:t>Elbow is too flexed (Elbow is locked error can be detected as well). When detecting this error, angle </a:t>
            </a:r>
            <a:r>
              <a:rPr lang="en-US" dirty="0" err="1">
                <a:solidFill>
                  <a:srgbClr val="FFFFFF"/>
                </a:solidFill>
                <a:latin typeface="avenir-lt-w01_35-light1475496"/>
              </a:rPr>
              <a:t>i</a:t>
            </a:r>
            <a:r>
              <a:rPr lang="en-US" dirty="0">
                <a:solidFill>
                  <a:srgbClr val="FFFFFF"/>
                </a:solidFill>
                <a:latin typeface="avenir-lt-w01_35-light1475496"/>
              </a:rPr>
              <a:t> is checked.</a:t>
            </a:r>
            <a:endParaRPr lang="en-US" dirty="0">
              <a:solidFill>
                <a:srgbClr val="000000"/>
              </a:solidFill>
              <a:latin typeface="avenir-lt-w01_35-light1475496"/>
            </a:endParaRPr>
          </a:p>
          <a:p>
            <a:endParaRPr lang="en-US" dirty="0"/>
          </a:p>
        </p:txBody>
      </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sp>
        <p:nvSpPr>
          <p:cNvPr id="21" name="Rectangle 57">
            <a:extLst>
              <a:ext uri="{FF2B5EF4-FFF2-40B4-BE49-F238E27FC236}">
                <a16:creationId xmlns:a16="http://schemas.microsoft.com/office/drawing/2014/main" id="{84C3C9EE-8985-4C39-B7CE-0BD72EB2673F}"/>
              </a:ext>
            </a:extLst>
          </p:cNvPr>
          <p:cNvSpPr/>
          <p:nvPr/>
        </p:nvSpPr>
        <p:spPr>
          <a:xfrm>
            <a:off x="1130648" y="1304541"/>
            <a:ext cx="9045469" cy="833563"/>
          </a:xfrm>
          <a:prstGeom prst="rect">
            <a:avLst/>
          </a:prstGeom>
        </p:spPr>
        <p:txBody>
          <a:bodyPr wrap="square" lIns="0" tIns="0" rIns="0" bIns="0">
            <a:normAutofit/>
          </a:bodyPr>
          <a:lstStyle/>
          <a:p>
            <a:pPr algn="ctr"/>
            <a:r>
              <a:rPr lang="en-US" sz="4400" dirty="0">
                <a:solidFill>
                  <a:srgbClr val="F8F8F8">
                    <a:lumMod val="65000"/>
                    <a:lumOff val="35000"/>
                  </a:srgbClr>
                </a:solidFill>
              </a:rPr>
              <a:t>Examples</a:t>
            </a:r>
          </a:p>
        </p:txBody>
      </p:sp>
      <p:pic>
        <p:nvPicPr>
          <p:cNvPr id="9" name="תמונה 8" descr="תמונה שמכילה אור&#10;&#10;התיאור נוצר באופן אוטומטי">
            <a:extLst>
              <a:ext uri="{FF2B5EF4-FFF2-40B4-BE49-F238E27FC236}">
                <a16:creationId xmlns:a16="http://schemas.microsoft.com/office/drawing/2014/main" id="{5AFB6183-C89B-4FFB-A076-4A3F94518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pic>
        <p:nvPicPr>
          <p:cNvPr id="10" name="תמונה 9">
            <a:extLst>
              <a:ext uri="{FF2B5EF4-FFF2-40B4-BE49-F238E27FC236}">
                <a16:creationId xmlns:a16="http://schemas.microsoft.com/office/drawing/2014/main" id="{168D4FDC-ECF2-4158-98BF-82500F938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7134" y="3082223"/>
            <a:ext cx="4276035" cy="3420828"/>
          </a:xfrm>
          <a:prstGeom prst="rect">
            <a:avLst/>
          </a:prstGeom>
        </p:spPr>
      </p:pic>
    </p:spTree>
    <p:extLst>
      <p:ext uri="{BB962C8B-B14F-4D97-AF65-F5344CB8AC3E}">
        <p14:creationId xmlns:p14="http://schemas.microsoft.com/office/powerpoint/2010/main" val="272190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 name="TextBox 1">
            <a:extLst>
              <a:ext uri="{FF2B5EF4-FFF2-40B4-BE49-F238E27FC236}">
                <a16:creationId xmlns:a16="http://schemas.microsoft.com/office/drawing/2014/main" id="{A96A2306-3FAA-4AEA-9A2F-2BA40378C5D1}"/>
              </a:ext>
            </a:extLst>
          </p:cNvPr>
          <p:cNvSpPr txBox="1"/>
          <p:nvPr/>
        </p:nvSpPr>
        <p:spPr>
          <a:xfrm>
            <a:off x="232555" y="1973956"/>
            <a:ext cx="5241371" cy="969496"/>
          </a:xfrm>
          <a:prstGeom prst="rect">
            <a:avLst/>
          </a:prstGeom>
          <a:noFill/>
        </p:spPr>
        <p:txBody>
          <a:bodyPr wrap="square" rtlCol="0">
            <a:spAutoFit/>
          </a:bodyPr>
          <a:lstStyle/>
          <a:p>
            <a:pPr fontAlgn="base"/>
            <a:r>
              <a:rPr lang="en-US" dirty="0">
                <a:solidFill>
                  <a:srgbClr val="FFFFFF"/>
                </a:solidFill>
                <a:latin typeface="avenir-lt-w01_35-light1475496"/>
              </a:rPr>
              <a:t>The forearm is too flexed (angle j is too big when hand is directed to the inner part of the body)</a:t>
            </a:r>
            <a:endParaRPr lang="en-US" dirty="0">
              <a:solidFill>
                <a:srgbClr val="000000"/>
              </a:solidFill>
              <a:latin typeface="avenir-lt-w01_35-light1475496"/>
            </a:endParaRPr>
          </a:p>
          <a:p>
            <a:endParaRPr lang="en-US" dirty="0"/>
          </a:p>
        </p:txBody>
      </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sp>
        <p:nvSpPr>
          <p:cNvPr id="21" name="Rectangle 57">
            <a:extLst>
              <a:ext uri="{FF2B5EF4-FFF2-40B4-BE49-F238E27FC236}">
                <a16:creationId xmlns:a16="http://schemas.microsoft.com/office/drawing/2014/main" id="{84C3C9EE-8985-4C39-B7CE-0BD72EB2673F}"/>
              </a:ext>
            </a:extLst>
          </p:cNvPr>
          <p:cNvSpPr/>
          <p:nvPr/>
        </p:nvSpPr>
        <p:spPr>
          <a:xfrm>
            <a:off x="1130648" y="1304541"/>
            <a:ext cx="9045469" cy="833563"/>
          </a:xfrm>
          <a:prstGeom prst="rect">
            <a:avLst/>
          </a:prstGeom>
        </p:spPr>
        <p:txBody>
          <a:bodyPr wrap="square" lIns="0" tIns="0" rIns="0" bIns="0">
            <a:normAutofit/>
          </a:bodyPr>
          <a:lstStyle/>
          <a:p>
            <a:pPr algn="ctr"/>
            <a:r>
              <a:rPr lang="en-US" sz="4400" dirty="0">
                <a:solidFill>
                  <a:srgbClr val="F8F8F8">
                    <a:lumMod val="65000"/>
                    <a:lumOff val="35000"/>
                  </a:srgbClr>
                </a:solidFill>
              </a:rPr>
              <a:t>Examples</a:t>
            </a:r>
          </a:p>
        </p:txBody>
      </p:sp>
      <p:pic>
        <p:nvPicPr>
          <p:cNvPr id="9" name="תמונה 8" descr="תמונה שמכילה אור&#10;&#10;התיאור נוצר באופן אוטומטי">
            <a:extLst>
              <a:ext uri="{FF2B5EF4-FFF2-40B4-BE49-F238E27FC236}">
                <a16:creationId xmlns:a16="http://schemas.microsoft.com/office/drawing/2014/main" id="{5AFB6183-C89B-4FFB-A076-4A3F94518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pic>
        <p:nvPicPr>
          <p:cNvPr id="10" name="תמונה 9">
            <a:extLst>
              <a:ext uri="{FF2B5EF4-FFF2-40B4-BE49-F238E27FC236}">
                <a16:creationId xmlns:a16="http://schemas.microsoft.com/office/drawing/2014/main" id="{168D4FDC-ECF2-4158-98BF-82500F938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7134" y="3082223"/>
            <a:ext cx="4276035" cy="3420828"/>
          </a:xfrm>
          <a:prstGeom prst="rect">
            <a:avLst/>
          </a:prstGeom>
        </p:spPr>
      </p:pic>
    </p:spTree>
    <p:extLst>
      <p:ext uri="{BB962C8B-B14F-4D97-AF65-F5344CB8AC3E}">
        <p14:creationId xmlns:p14="http://schemas.microsoft.com/office/powerpoint/2010/main" val="35983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 name="TextBox 1">
            <a:extLst>
              <a:ext uri="{FF2B5EF4-FFF2-40B4-BE49-F238E27FC236}">
                <a16:creationId xmlns:a16="http://schemas.microsoft.com/office/drawing/2014/main" id="{A96A2306-3FAA-4AEA-9A2F-2BA40378C5D1}"/>
              </a:ext>
            </a:extLst>
          </p:cNvPr>
          <p:cNvSpPr txBox="1"/>
          <p:nvPr/>
        </p:nvSpPr>
        <p:spPr>
          <a:xfrm>
            <a:off x="232555" y="1973956"/>
            <a:ext cx="5241371" cy="969496"/>
          </a:xfrm>
          <a:prstGeom prst="rect">
            <a:avLst/>
          </a:prstGeom>
          <a:noFill/>
        </p:spPr>
        <p:txBody>
          <a:bodyPr wrap="square" rtlCol="0">
            <a:spAutoFit/>
          </a:bodyPr>
          <a:lstStyle/>
          <a:p>
            <a:pPr fontAlgn="base"/>
            <a:r>
              <a:rPr lang="en-US" dirty="0">
                <a:solidFill>
                  <a:srgbClr val="FFFFFF"/>
                </a:solidFill>
                <a:latin typeface="avenir-lt-w01_35-light1475496"/>
              </a:rPr>
              <a:t>The forearm is too open (angle j is too big when the hand is directed outside)</a:t>
            </a:r>
            <a:endParaRPr lang="en-US" dirty="0">
              <a:solidFill>
                <a:srgbClr val="000000"/>
              </a:solidFill>
              <a:latin typeface="avenir-lt-w01_35-light1475496"/>
            </a:endParaRPr>
          </a:p>
          <a:p>
            <a:endParaRPr lang="en-US" dirty="0"/>
          </a:p>
        </p:txBody>
      </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sp>
        <p:nvSpPr>
          <p:cNvPr id="21" name="Rectangle 57">
            <a:extLst>
              <a:ext uri="{FF2B5EF4-FFF2-40B4-BE49-F238E27FC236}">
                <a16:creationId xmlns:a16="http://schemas.microsoft.com/office/drawing/2014/main" id="{84C3C9EE-8985-4C39-B7CE-0BD72EB2673F}"/>
              </a:ext>
            </a:extLst>
          </p:cNvPr>
          <p:cNvSpPr/>
          <p:nvPr/>
        </p:nvSpPr>
        <p:spPr>
          <a:xfrm>
            <a:off x="1130648" y="1304541"/>
            <a:ext cx="9045469" cy="833563"/>
          </a:xfrm>
          <a:prstGeom prst="rect">
            <a:avLst/>
          </a:prstGeom>
        </p:spPr>
        <p:txBody>
          <a:bodyPr wrap="square" lIns="0" tIns="0" rIns="0" bIns="0">
            <a:normAutofit/>
          </a:bodyPr>
          <a:lstStyle/>
          <a:p>
            <a:pPr algn="ctr"/>
            <a:r>
              <a:rPr lang="en-US" sz="4400" dirty="0">
                <a:solidFill>
                  <a:srgbClr val="F8F8F8">
                    <a:lumMod val="65000"/>
                    <a:lumOff val="35000"/>
                  </a:srgbClr>
                </a:solidFill>
              </a:rPr>
              <a:t>Examples</a:t>
            </a:r>
          </a:p>
        </p:txBody>
      </p:sp>
      <p:pic>
        <p:nvPicPr>
          <p:cNvPr id="9" name="תמונה 8" descr="תמונה שמכילה אור&#10;&#10;התיאור נוצר באופן אוטומטי">
            <a:extLst>
              <a:ext uri="{FF2B5EF4-FFF2-40B4-BE49-F238E27FC236}">
                <a16:creationId xmlns:a16="http://schemas.microsoft.com/office/drawing/2014/main" id="{5AFB6183-C89B-4FFB-A076-4A3F94518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pic>
        <p:nvPicPr>
          <p:cNvPr id="10" name="תמונה 9">
            <a:extLst>
              <a:ext uri="{FF2B5EF4-FFF2-40B4-BE49-F238E27FC236}">
                <a16:creationId xmlns:a16="http://schemas.microsoft.com/office/drawing/2014/main" id="{168D4FDC-ECF2-4158-98BF-82500F938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97134" y="3082223"/>
            <a:ext cx="4276035" cy="3420828"/>
          </a:xfrm>
          <a:prstGeom prst="rect">
            <a:avLst/>
          </a:prstGeom>
        </p:spPr>
      </p:pic>
    </p:spTree>
    <p:extLst>
      <p:ext uri="{BB962C8B-B14F-4D97-AF65-F5344CB8AC3E}">
        <p14:creationId xmlns:p14="http://schemas.microsoft.com/office/powerpoint/2010/main" val="400823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2965" y="212437"/>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Error Detection and Final Score</a:t>
            </a:r>
          </a:p>
        </p:txBody>
      </p:sp>
      <p:pic>
        <p:nvPicPr>
          <p:cNvPr id="9" name="תמונה 8" descr="תמונה שמכילה אור&#10;&#10;התיאור נוצר באופן אוטומטי">
            <a:extLst>
              <a:ext uri="{FF2B5EF4-FFF2-40B4-BE49-F238E27FC236}">
                <a16:creationId xmlns:a16="http://schemas.microsoft.com/office/drawing/2014/main" id="{5AFB6183-C89B-4FFB-A076-4A3F94518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563" y="1973956"/>
            <a:ext cx="3538637" cy="4681321"/>
          </a:xfrm>
          <a:prstGeom prst="rect">
            <a:avLst/>
          </a:prstGeom>
        </p:spPr>
      </p:pic>
      <p:sp>
        <p:nvSpPr>
          <p:cNvPr id="3" name="מלבן 2">
            <a:extLst>
              <a:ext uri="{FF2B5EF4-FFF2-40B4-BE49-F238E27FC236}">
                <a16:creationId xmlns:a16="http://schemas.microsoft.com/office/drawing/2014/main" id="{D9087A7F-6140-4A52-9DA1-25774E467655}"/>
              </a:ext>
            </a:extLst>
          </p:cNvPr>
          <p:cNvSpPr/>
          <p:nvPr/>
        </p:nvSpPr>
        <p:spPr>
          <a:xfrm>
            <a:off x="323782" y="1960928"/>
            <a:ext cx="6096000" cy="1815882"/>
          </a:xfrm>
          <a:prstGeom prst="rect">
            <a:avLst/>
          </a:prstGeom>
        </p:spPr>
        <p:txBody>
          <a:bodyPr>
            <a:spAutoFit/>
          </a:bodyPr>
          <a:lstStyle/>
          <a:p>
            <a:pPr algn="ctr" fontAlgn="base"/>
            <a:r>
              <a:rPr lang="en-US" sz="2800" dirty="0">
                <a:solidFill>
                  <a:schemeClr val="bg1"/>
                </a:solidFill>
              </a:rPr>
              <a:t>In order to detect more types of errors we have designed a module called “Plug and Play” which we will discuss later in the presentation.</a:t>
            </a:r>
          </a:p>
        </p:txBody>
      </p:sp>
    </p:spTree>
    <p:extLst>
      <p:ext uri="{BB962C8B-B14F-4D97-AF65-F5344CB8AC3E}">
        <p14:creationId xmlns:p14="http://schemas.microsoft.com/office/powerpoint/2010/main" val="2707370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sp>
        <p:nvSpPr>
          <p:cNvPr id="3" name="TextBox 2"/>
          <p:cNvSpPr txBox="1"/>
          <p:nvPr/>
        </p:nvSpPr>
        <p:spPr>
          <a:xfrm>
            <a:off x="2616273" y="1371167"/>
            <a:ext cx="5164986" cy="1455621"/>
          </a:xfrm>
          <a:prstGeom prst="rect">
            <a:avLst/>
          </a:prstGeom>
          <a:noFill/>
        </p:spPr>
        <p:txBody>
          <a:bodyPr wrap="square" lIns="0" tIns="0" rIns="0" bIns="0" rtlCol="0" anchor="ctr">
            <a:normAutofit/>
          </a:bodyPr>
          <a:lstStyle/>
          <a:p>
            <a:pPr algn="ctr" fontAlgn="base"/>
            <a:r>
              <a:rPr lang="en-US" dirty="0">
                <a:solidFill>
                  <a:srgbClr val="FFFFFF"/>
                </a:solidFill>
                <a:latin typeface="avenir-lt-w01_35-light1475496"/>
              </a:rPr>
              <a:t>This feature supplies the ability for developers to add new swimming errors definitions for future analysis in addition to our default errors.</a:t>
            </a:r>
            <a:endParaRPr lang="en-US" dirty="0">
              <a:solidFill>
                <a:srgbClr val="000000"/>
              </a:solidFill>
              <a:latin typeface="avenir-lt-w01_35-light1475496"/>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algn="ctr">
              <a:lnSpc>
                <a:spcPts val="6500"/>
              </a:lnSpc>
            </a:pP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Plug and Play</a:t>
            </a:r>
          </a:p>
        </p:txBody>
      </p:sp>
      <p:sp>
        <p:nvSpPr>
          <p:cNvPr id="2" name="TextBox 1">
            <a:extLst>
              <a:ext uri="{FF2B5EF4-FFF2-40B4-BE49-F238E27FC236}">
                <a16:creationId xmlns:a16="http://schemas.microsoft.com/office/drawing/2014/main" id="{A96A2306-3FAA-4AEA-9A2F-2BA40378C5D1}"/>
              </a:ext>
            </a:extLst>
          </p:cNvPr>
          <p:cNvSpPr txBox="1"/>
          <p:nvPr/>
        </p:nvSpPr>
        <p:spPr>
          <a:xfrm>
            <a:off x="2063271" y="3546465"/>
            <a:ext cx="6270990" cy="1554272"/>
          </a:xfrm>
          <a:prstGeom prst="rect">
            <a:avLst/>
          </a:prstGeom>
          <a:noFill/>
        </p:spPr>
        <p:txBody>
          <a:bodyPr wrap="square" rtlCol="0">
            <a:spAutoFit/>
          </a:bodyPr>
          <a:lstStyle/>
          <a:p>
            <a:pPr marL="342900" indent="-342900" algn="ctr" fontAlgn="base">
              <a:buFont typeface="Arial" panose="020B0604020202020204" pitchFamily="34" charset="0"/>
              <a:buChar char="•"/>
            </a:pPr>
            <a:r>
              <a:rPr lang="en-US" dirty="0">
                <a:solidFill>
                  <a:srgbClr val="FFFFFF"/>
                </a:solidFill>
                <a:latin typeface="avenir-lt-w01_35-light1475496"/>
              </a:rPr>
              <a:t>We enable uploading a python file containing a function in a specific format</a:t>
            </a:r>
          </a:p>
          <a:p>
            <a:pPr marL="342900" indent="-342900" algn="ctr" fontAlgn="base">
              <a:buFont typeface="Arial" panose="020B0604020202020204" pitchFamily="34" charset="0"/>
              <a:buChar char="•"/>
            </a:pPr>
            <a:r>
              <a:rPr lang="en-US" dirty="0">
                <a:solidFill>
                  <a:srgbClr val="FFFFFF"/>
                </a:solidFill>
                <a:latin typeface="avenir-lt-w01_35-light1475496"/>
              </a:rPr>
              <a:t>The functions on these files are executed in the error detection step</a:t>
            </a:r>
          </a:p>
          <a:p>
            <a:pPr marL="342900" indent="-342900" algn="ctr" fontAlgn="base">
              <a:buFont typeface="Arial" panose="020B0604020202020204" pitchFamily="34" charset="0"/>
              <a:buChar char="•"/>
            </a:pPr>
            <a:endParaRPr lang="en-US" dirty="0">
              <a:solidFill>
                <a:srgbClr val="FFFFFF"/>
              </a:solidFill>
              <a:latin typeface="avenir-lt-w01_35-light1475496"/>
            </a:endParaRPr>
          </a:p>
        </p:txBody>
      </p:sp>
    </p:spTree>
    <p:extLst>
      <p:ext uri="{BB962C8B-B14F-4D97-AF65-F5344CB8AC3E}">
        <p14:creationId xmlns:p14="http://schemas.microsoft.com/office/powerpoint/2010/main" val="389353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20" name="Rectangle 57">
            <a:extLst>
              <a:ext uri="{FF2B5EF4-FFF2-40B4-BE49-F238E27FC236}">
                <a16:creationId xmlns:a16="http://schemas.microsoft.com/office/drawing/2014/main" id="{195BF4F4-3376-41AA-A2AE-574B55104887}"/>
              </a:ext>
            </a:extLst>
          </p:cNvPr>
          <p:cNvSpPr/>
          <p:nvPr/>
        </p:nvSpPr>
        <p:spPr>
          <a:xfrm>
            <a:off x="951192" y="570565"/>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Assessment Feedback</a:t>
            </a:r>
          </a:p>
        </p:txBody>
      </p:sp>
      <p:pic>
        <p:nvPicPr>
          <p:cNvPr id="3" name="תמונה 2">
            <a:extLst>
              <a:ext uri="{FF2B5EF4-FFF2-40B4-BE49-F238E27FC236}">
                <a16:creationId xmlns:a16="http://schemas.microsoft.com/office/drawing/2014/main" id="{25A940AC-3BFE-4CE6-BCDA-5C447395D300}"/>
              </a:ext>
            </a:extLst>
          </p:cNvPr>
          <p:cNvPicPr>
            <a:picLocks noChangeAspect="1"/>
          </p:cNvPicPr>
          <p:nvPr/>
        </p:nvPicPr>
        <p:blipFill>
          <a:blip r:embed="rId2"/>
          <a:stretch>
            <a:fillRect/>
          </a:stretch>
        </p:blipFill>
        <p:spPr>
          <a:xfrm>
            <a:off x="1282968" y="1350122"/>
            <a:ext cx="8610061" cy="4992169"/>
          </a:xfrm>
          <a:prstGeom prst="rect">
            <a:avLst/>
          </a:prstGeom>
        </p:spPr>
      </p:pic>
      <p:sp>
        <p:nvSpPr>
          <p:cNvPr id="4" name="אליפסה 3">
            <a:extLst>
              <a:ext uri="{FF2B5EF4-FFF2-40B4-BE49-F238E27FC236}">
                <a16:creationId xmlns:a16="http://schemas.microsoft.com/office/drawing/2014/main" id="{9FF1FB36-CB6E-4D89-8D7C-4C6E3D494039}"/>
              </a:ext>
            </a:extLst>
          </p:cNvPr>
          <p:cNvSpPr/>
          <p:nvPr/>
        </p:nvSpPr>
        <p:spPr>
          <a:xfrm>
            <a:off x="1994496" y="2236788"/>
            <a:ext cx="1184931" cy="133706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מלבן 4">
            <a:extLst>
              <a:ext uri="{FF2B5EF4-FFF2-40B4-BE49-F238E27FC236}">
                <a16:creationId xmlns:a16="http://schemas.microsoft.com/office/drawing/2014/main" id="{41BF776B-7DBB-4053-B25E-8A9AE833FDB5}"/>
              </a:ext>
            </a:extLst>
          </p:cNvPr>
          <p:cNvSpPr/>
          <p:nvPr/>
        </p:nvSpPr>
        <p:spPr>
          <a:xfrm>
            <a:off x="1282967" y="3884613"/>
            <a:ext cx="3174979" cy="24576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מלבן 18">
            <a:extLst>
              <a:ext uri="{FF2B5EF4-FFF2-40B4-BE49-F238E27FC236}">
                <a16:creationId xmlns:a16="http://schemas.microsoft.com/office/drawing/2014/main" id="{262B8A17-2A67-4F3F-B9F7-1783D071CB77}"/>
              </a:ext>
            </a:extLst>
          </p:cNvPr>
          <p:cNvSpPr/>
          <p:nvPr/>
        </p:nvSpPr>
        <p:spPr>
          <a:xfrm>
            <a:off x="4532649" y="1764486"/>
            <a:ext cx="5360380" cy="4522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00938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2494" y="217677"/>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sz="6000"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algn="ctr">
              <a:lnSpc>
                <a:spcPts val="6500"/>
              </a:lnSpc>
            </a:pP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Motivation</a:t>
            </a:r>
          </a:p>
        </p:txBody>
      </p:sp>
      <p:sp>
        <p:nvSpPr>
          <p:cNvPr id="2" name="תיבת טקסט 1">
            <a:extLst>
              <a:ext uri="{FF2B5EF4-FFF2-40B4-BE49-F238E27FC236}">
                <a16:creationId xmlns:a16="http://schemas.microsoft.com/office/drawing/2014/main" id="{AC98E59E-30C2-4B24-B7CB-0B2A31B1371D}"/>
              </a:ext>
            </a:extLst>
          </p:cNvPr>
          <p:cNvSpPr txBox="1"/>
          <p:nvPr/>
        </p:nvSpPr>
        <p:spPr>
          <a:xfrm>
            <a:off x="477558" y="1555680"/>
            <a:ext cx="9992732" cy="1554272"/>
          </a:xfrm>
          <a:prstGeom prst="rect">
            <a:avLst/>
          </a:prstGeom>
          <a:noFill/>
        </p:spPr>
        <p:txBody>
          <a:bodyPr wrap="square" rtlCol="1">
            <a:spAutoFit/>
          </a:bodyPr>
          <a:lstStyle/>
          <a:p>
            <a:pPr algn="just"/>
            <a:r>
              <a:rPr lang="en-US" dirty="0">
                <a:solidFill>
                  <a:srgbClr val="FFFFFF"/>
                </a:solidFill>
                <a:latin typeface="avenir-lt-w01_35-light1475496"/>
              </a:rPr>
              <a:t>In the competitive sports field, the result matters - nevertheless the training matters.</a:t>
            </a:r>
          </a:p>
          <a:p>
            <a:pPr algn="just"/>
            <a:r>
              <a:rPr lang="en-US" dirty="0">
                <a:solidFill>
                  <a:srgbClr val="FFFFFF"/>
                </a:solidFill>
                <a:latin typeface="avenir-lt-w01_35-light1475496"/>
              </a:rPr>
              <a:t>The training has a direct impact over the result, especially in the swimming field.</a:t>
            </a:r>
          </a:p>
          <a:p>
            <a:pPr algn="just"/>
            <a:endParaRPr lang="en-US" dirty="0">
              <a:solidFill>
                <a:srgbClr val="FFFFFF"/>
              </a:solidFill>
              <a:latin typeface="avenir-lt-w01_35-light1475496"/>
            </a:endParaRPr>
          </a:p>
          <a:p>
            <a:pPr algn="just"/>
            <a:r>
              <a:rPr lang="en-US" dirty="0">
                <a:solidFill>
                  <a:srgbClr val="FFFFFF"/>
                </a:solidFill>
                <a:latin typeface="avenir-lt-w01_35-light1475496"/>
              </a:rPr>
              <a:t>There are many challenges both in the coacher and swimmer aspect during swimming training sessions – and we would like to overcome these challenges efficiently.</a:t>
            </a:r>
          </a:p>
        </p:txBody>
      </p:sp>
      <p:sp>
        <p:nvSpPr>
          <p:cNvPr id="13" name="Rectangle 57">
            <a:extLst>
              <a:ext uri="{FF2B5EF4-FFF2-40B4-BE49-F238E27FC236}">
                <a16:creationId xmlns:a16="http://schemas.microsoft.com/office/drawing/2014/main" id="{4D43B950-E4BF-4FDD-A085-B6911A82B589}"/>
              </a:ext>
            </a:extLst>
          </p:cNvPr>
          <p:cNvSpPr/>
          <p:nvPr/>
        </p:nvSpPr>
        <p:spPr>
          <a:xfrm>
            <a:off x="4221601" y="3288131"/>
            <a:ext cx="2504645" cy="833563"/>
          </a:xfrm>
          <a:prstGeom prst="rect">
            <a:avLst/>
          </a:prstGeom>
        </p:spPr>
        <p:txBody>
          <a:bodyPr wrap="square" lIns="0" tIns="0" rIns="0" bIns="0">
            <a:normAutofit/>
          </a:bodyPr>
          <a:lstStyle/>
          <a:p>
            <a:pPr algn="ctr">
              <a:lnSpc>
                <a:spcPts val="6500"/>
              </a:lnSpc>
            </a:pPr>
            <a:r>
              <a:rPr lang="en-US" sz="4800" b="1" dirty="0">
                <a:ln w="0"/>
                <a:solidFill>
                  <a:schemeClr val="bg1"/>
                </a:solidFill>
                <a:effectLst>
                  <a:outerShdw blurRad="38100" dist="38100" dir="2700000" algn="tl">
                    <a:srgbClr val="000000">
                      <a:alpha val="43137"/>
                    </a:srgbClr>
                  </a:outerShdw>
                </a:effectLst>
                <a:ea typeface="Roboto Light" panose="02000000000000000000" pitchFamily="2" charset="0"/>
                <a:cs typeface="Source Sans Pro ExtraLight" charset="0"/>
              </a:rPr>
              <a:t>Solution?</a:t>
            </a:r>
            <a:endParaRPr lang="en-US" sz="4800" b="1" dirty="0">
              <a:ln w="0"/>
              <a:solidFill>
                <a:schemeClr val="accent2"/>
              </a:solidFill>
              <a:effectLst>
                <a:outerShdw blurRad="38100" dist="38100" dir="2700000" algn="tl">
                  <a:srgbClr val="000000">
                    <a:alpha val="43137"/>
                  </a:srgbClr>
                </a:outerShdw>
              </a:effectLst>
              <a:ea typeface="Roboto Light" panose="02000000000000000000" pitchFamily="2" charset="0"/>
              <a:cs typeface="Source Sans Pro ExtraLight" charset="0"/>
            </a:endParaRPr>
          </a:p>
        </p:txBody>
      </p:sp>
      <p:sp>
        <p:nvSpPr>
          <p:cNvPr id="4" name="תיבת טקסט 3">
            <a:extLst>
              <a:ext uri="{FF2B5EF4-FFF2-40B4-BE49-F238E27FC236}">
                <a16:creationId xmlns:a16="http://schemas.microsoft.com/office/drawing/2014/main" id="{24D9A4A6-8DAF-4E22-8DC3-0DE9DA8C159B}"/>
              </a:ext>
            </a:extLst>
          </p:cNvPr>
          <p:cNvSpPr txBox="1"/>
          <p:nvPr/>
        </p:nvSpPr>
        <p:spPr>
          <a:xfrm>
            <a:off x="3131484" y="4299873"/>
            <a:ext cx="4684877" cy="1569660"/>
          </a:xfrm>
          <a:prstGeom prst="rect">
            <a:avLst/>
          </a:prstGeom>
          <a:noFill/>
        </p:spPr>
        <p:txBody>
          <a:bodyPr wrap="square" rtlCol="1">
            <a:spAutoFit/>
          </a:bodyPr>
          <a:lstStyle/>
          <a:p>
            <a:r>
              <a:rPr lang="en-US" sz="9600" b="1" dirty="0" err="1">
                <a:ln w="0"/>
                <a:solidFill>
                  <a:schemeClr val="bg1"/>
                </a:solidFill>
                <a:effectLst>
                  <a:outerShdw blurRad="38100" dist="38100" dir="2700000" algn="tl">
                    <a:srgbClr val="000000">
                      <a:alpha val="43137"/>
                    </a:srgbClr>
                  </a:outerShdw>
                </a:effectLst>
                <a:ea typeface="Roboto Light" panose="02000000000000000000" pitchFamily="2" charset="0"/>
                <a:cs typeface="Source Sans Pro ExtraLight" charset="0"/>
              </a:rPr>
              <a:t>Swim</a:t>
            </a:r>
            <a:r>
              <a:rPr lang="en-US" sz="9600" b="1" dirty="0" err="1">
                <a:ln w="0"/>
                <a:solidFill>
                  <a:schemeClr val="accent2"/>
                </a:solidFill>
                <a:effectLst>
                  <a:outerShdw blurRad="38100" dist="38100" dir="2700000" algn="tl">
                    <a:srgbClr val="000000">
                      <a:alpha val="43137"/>
                    </a:srgbClr>
                  </a:outerShdw>
                </a:effectLst>
                <a:ea typeface="Roboto Light" panose="02000000000000000000" pitchFamily="2" charset="0"/>
                <a:cs typeface="Source Sans Pro ExtraLight" charset="0"/>
              </a:rPr>
              <a:t>Fix</a:t>
            </a:r>
            <a:endParaRPr lang="en-GB" sz="8800" dirty="0">
              <a:solidFill>
                <a:schemeClr val="bg1"/>
              </a:solidFill>
            </a:endParaRPr>
          </a:p>
        </p:txBody>
      </p:sp>
    </p:spTree>
    <p:extLst>
      <p:ext uri="{BB962C8B-B14F-4D97-AF65-F5344CB8AC3E}">
        <p14:creationId xmlns:p14="http://schemas.microsoft.com/office/powerpoint/2010/main" val="5104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3157" y="216504"/>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Testing</a:t>
            </a:r>
          </a:p>
        </p:txBody>
      </p:sp>
      <p:sp>
        <p:nvSpPr>
          <p:cNvPr id="2" name="TextBox 1">
            <a:extLst>
              <a:ext uri="{FF2B5EF4-FFF2-40B4-BE49-F238E27FC236}">
                <a16:creationId xmlns:a16="http://schemas.microsoft.com/office/drawing/2014/main" id="{A96A2306-3FAA-4AEA-9A2F-2BA40378C5D1}"/>
              </a:ext>
            </a:extLst>
          </p:cNvPr>
          <p:cNvSpPr txBox="1"/>
          <p:nvPr/>
        </p:nvSpPr>
        <p:spPr>
          <a:xfrm>
            <a:off x="357707" y="1747308"/>
            <a:ext cx="4618553" cy="3893374"/>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rgbClr val="FFFFFF"/>
                </a:solidFill>
                <a:latin typeface="avenir-lt-w01_35-light1475496"/>
              </a:rPr>
              <a:t>The assessment tool is based on the ability to detect keypoints</a:t>
            </a:r>
          </a:p>
          <a:p>
            <a:pPr fontAlgn="base"/>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There is a need for a ground truth for comparison.</a:t>
            </a:r>
          </a:p>
          <a:p>
            <a:pPr fontAlgn="base"/>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 tests compare each available movie with the ground truth uploaded to the system and outputs the difference between data produced in the system, and data that taken from the manual annotations.</a:t>
            </a:r>
          </a:p>
          <a:p>
            <a:pPr marL="342900" indent="-342900" fontAlgn="base">
              <a:buFont typeface="Arial" panose="020B0604020202020204" pitchFamily="34" charset="0"/>
              <a:buChar char="•"/>
            </a:pPr>
            <a:endParaRPr lang="en-US" dirty="0">
              <a:solidFill>
                <a:srgbClr val="FFFFFF"/>
              </a:solidFill>
              <a:latin typeface="avenir-lt-w01_35-light1475496"/>
            </a:endParaRPr>
          </a:p>
        </p:txBody>
      </p:sp>
      <p:grpSp>
        <p:nvGrpSpPr>
          <p:cNvPr id="14" name="קבוצה 13">
            <a:extLst>
              <a:ext uri="{FF2B5EF4-FFF2-40B4-BE49-F238E27FC236}">
                <a16:creationId xmlns:a16="http://schemas.microsoft.com/office/drawing/2014/main" id="{39C5AF6B-2AAD-4CA4-B33A-6070F1E314F9}"/>
              </a:ext>
            </a:extLst>
          </p:cNvPr>
          <p:cNvGrpSpPr/>
          <p:nvPr/>
        </p:nvGrpSpPr>
        <p:grpSpPr>
          <a:xfrm>
            <a:off x="4866309" y="1478639"/>
            <a:ext cx="5941877" cy="4926595"/>
            <a:chOff x="4521666" y="1392573"/>
            <a:chExt cx="5553511" cy="4664278"/>
          </a:xfrm>
        </p:grpSpPr>
        <p:sp>
          <p:nvSpPr>
            <p:cNvPr id="15" name="מלבן 14">
              <a:extLst>
                <a:ext uri="{FF2B5EF4-FFF2-40B4-BE49-F238E27FC236}">
                  <a16:creationId xmlns:a16="http://schemas.microsoft.com/office/drawing/2014/main" id="{7C8C9CDC-417E-45D0-A850-9CC6972FD80F}"/>
                </a:ext>
              </a:extLst>
            </p:cNvPr>
            <p:cNvSpPr/>
            <p:nvPr/>
          </p:nvSpPr>
          <p:spPr>
            <a:xfrm>
              <a:off x="4521666" y="1392573"/>
              <a:ext cx="5553511" cy="46642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2" descr="Train, Validation, Test Set in Machine Learning— How to understand">
              <a:extLst>
                <a:ext uri="{FF2B5EF4-FFF2-40B4-BE49-F238E27FC236}">
                  <a16:creationId xmlns:a16="http://schemas.microsoft.com/office/drawing/2014/main" id="{A27CC174-5DA7-42A8-B457-BE281B9456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0450" y="1507838"/>
              <a:ext cx="5255941" cy="4425193"/>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מלבן 16">
            <a:extLst>
              <a:ext uri="{FF2B5EF4-FFF2-40B4-BE49-F238E27FC236}">
                <a16:creationId xmlns:a16="http://schemas.microsoft.com/office/drawing/2014/main" id="{A8B3E7F1-8B3D-4FCB-B7FD-8E8A3DC569AD}"/>
              </a:ext>
            </a:extLst>
          </p:cNvPr>
          <p:cNvSpPr/>
          <p:nvPr/>
        </p:nvSpPr>
        <p:spPr>
          <a:xfrm>
            <a:off x="8877081" y="2416599"/>
            <a:ext cx="1931103" cy="13580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2578883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lowchart: Data 2">
            <a:extLst>
              <a:ext uri="{FF2B5EF4-FFF2-40B4-BE49-F238E27FC236}">
                <a16:creationId xmlns:a16="http://schemas.microsoft.com/office/drawing/2014/main" id="{B59326D2-1C2E-469A-92B9-2975126E2952}"/>
              </a:ext>
            </a:extLst>
          </p:cNvPr>
          <p:cNvSpPr/>
          <p:nvPr/>
        </p:nvSpPr>
        <p:spPr>
          <a:xfrm>
            <a:off x="-22035" y="-27384"/>
            <a:ext cx="1911096" cy="25068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grpSp>
        <p:nvGrpSpPr>
          <p:cNvPr id="4" name="Group 3"/>
          <p:cNvGrpSpPr/>
          <p:nvPr/>
        </p:nvGrpSpPr>
        <p:grpSpPr>
          <a:xfrm>
            <a:off x="9582249" y="1134651"/>
            <a:ext cx="1992000" cy="5727236"/>
            <a:chOff x="9582249" y="1134650"/>
            <a:chExt cx="1992000" cy="5727236"/>
          </a:xfrm>
        </p:grpSpPr>
        <p:sp>
          <p:nvSpPr>
            <p:cNvPr id="12" name="Flowchart: Data 11"/>
            <p:cNvSpPr/>
            <p:nvPr/>
          </p:nvSpPr>
          <p:spPr>
            <a:xfrm rot="10800000" flipH="1">
              <a:off x="9583121" y="4073940"/>
              <a:ext cx="1991128" cy="278794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528"/>
                <a:gd name="connsiteY0" fmla="*/ 14083 h 14083"/>
                <a:gd name="connsiteX1" fmla="*/ 1528 w 9528"/>
                <a:gd name="connsiteY1" fmla="*/ 0 h 14083"/>
                <a:gd name="connsiteX2" fmla="*/ 9528 w 9528"/>
                <a:gd name="connsiteY2" fmla="*/ 0 h 14083"/>
                <a:gd name="connsiteX3" fmla="*/ 7528 w 9528"/>
                <a:gd name="connsiteY3" fmla="*/ 10000 h 14083"/>
                <a:gd name="connsiteX4" fmla="*/ 0 w 9528"/>
                <a:gd name="connsiteY4" fmla="*/ 14083 h 14083"/>
                <a:gd name="connsiteX0" fmla="*/ 0 w 10000"/>
                <a:gd name="connsiteY0" fmla="*/ 10000 h 10044"/>
                <a:gd name="connsiteX1" fmla="*/ 1604 w 10000"/>
                <a:gd name="connsiteY1" fmla="*/ 0 h 10044"/>
                <a:gd name="connsiteX2" fmla="*/ 10000 w 10000"/>
                <a:gd name="connsiteY2" fmla="*/ 0 h 10044"/>
                <a:gd name="connsiteX3" fmla="*/ 8087 w 10000"/>
                <a:gd name="connsiteY3" fmla="*/ 10044 h 10044"/>
                <a:gd name="connsiteX4" fmla="*/ 0 w 10000"/>
                <a:gd name="connsiteY4" fmla="*/ 10000 h 10044"/>
                <a:gd name="connsiteX0" fmla="*/ 0 w 10062"/>
                <a:gd name="connsiteY0" fmla="*/ 9956 h 10044"/>
                <a:gd name="connsiteX1" fmla="*/ 1666 w 10062"/>
                <a:gd name="connsiteY1" fmla="*/ 0 h 10044"/>
                <a:gd name="connsiteX2" fmla="*/ 10062 w 10062"/>
                <a:gd name="connsiteY2" fmla="*/ 0 h 10044"/>
                <a:gd name="connsiteX3" fmla="*/ 8149 w 10062"/>
                <a:gd name="connsiteY3" fmla="*/ 10044 h 10044"/>
                <a:gd name="connsiteX4" fmla="*/ 0 w 10062"/>
                <a:gd name="connsiteY4" fmla="*/ 9956 h 10044"/>
                <a:gd name="connsiteX0" fmla="*/ 0 w 10088"/>
                <a:gd name="connsiteY0" fmla="*/ 10010 h 10044"/>
                <a:gd name="connsiteX1" fmla="*/ 1692 w 10088"/>
                <a:gd name="connsiteY1" fmla="*/ 0 h 10044"/>
                <a:gd name="connsiteX2" fmla="*/ 10088 w 10088"/>
                <a:gd name="connsiteY2" fmla="*/ 0 h 10044"/>
                <a:gd name="connsiteX3" fmla="*/ 8175 w 10088"/>
                <a:gd name="connsiteY3" fmla="*/ 10044 h 10044"/>
                <a:gd name="connsiteX4" fmla="*/ 0 w 10088"/>
                <a:gd name="connsiteY4" fmla="*/ 10010 h 10044"/>
                <a:gd name="connsiteX0" fmla="*/ 0 w 10114"/>
                <a:gd name="connsiteY0" fmla="*/ 10028 h 10044"/>
                <a:gd name="connsiteX1" fmla="*/ 1718 w 10114"/>
                <a:gd name="connsiteY1" fmla="*/ 0 h 10044"/>
                <a:gd name="connsiteX2" fmla="*/ 10114 w 10114"/>
                <a:gd name="connsiteY2" fmla="*/ 0 h 10044"/>
                <a:gd name="connsiteX3" fmla="*/ 8201 w 10114"/>
                <a:gd name="connsiteY3" fmla="*/ 10044 h 10044"/>
                <a:gd name="connsiteX4" fmla="*/ 0 w 10114"/>
                <a:gd name="connsiteY4" fmla="*/ 10028 h 1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 h="10044">
                  <a:moveTo>
                    <a:pt x="0" y="10028"/>
                  </a:moveTo>
                  <a:lnTo>
                    <a:pt x="1718" y="0"/>
                  </a:lnTo>
                  <a:lnTo>
                    <a:pt x="10114" y="0"/>
                  </a:lnTo>
                  <a:lnTo>
                    <a:pt x="8201" y="10044"/>
                  </a:lnTo>
                  <a:lnTo>
                    <a:pt x="0" y="10028"/>
                  </a:lnTo>
                  <a:close/>
                </a:path>
              </a:pathLst>
            </a:custGeom>
            <a:solidFill>
              <a:srgbClr val="2C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Data 12"/>
            <p:cNvSpPr/>
            <p:nvPr/>
          </p:nvSpPr>
          <p:spPr>
            <a:xfrm>
              <a:off x="9582249" y="1134650"/>
              <a:ext cx="1702683" cy="2955077"/>
            </a:xfrm>
            <a:prstGeom prst="flowChartInputOutpu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497561" y="1134651"/>
            <a:ext cx="2213200" cy="5723348"/>
            <a:chOff x="497561" y="1134651"/>
            <a:chExt cx="2213200" cy="5723348"/>
          </a:xfrm>
        </p:grpSpPr>
        <p:sp>
          <p:nvSpPr>
            <p:cNvPr id="10" name="Flowchart: Data 9"/>
            <p:cNvSpPr/>
            <p:nvPr/>
          </p:nvSpPr>
          <p:spPr>
            <a:xfrm rot="10800000">
              <a:off x="497561" y="4071813"/>
              <a:ext cx="2213200" cy="278618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574"/>
                <a:gd name="connsiteY0" fmla="*/ 14290 h 14290"/>
                <a:gd name="connsiteX1" fmla="*/ 1574 w 9574"/>
                <a:gd name="connsiteY1" fmla="*/ 0 h 14290"/>
                <a:gd name="connsiteX2" fmla="*/ 9574 w 9574"/>
                <a:gd name="connsiteY2" fmla="*/ 0 h 14290"/>
                <a:gd name="connsiteX3" fmla="*/ 7574 w 9574"/>
                <a:gd name="connsiteY3" fmla="*/ 10000 h 14290"/>
                <a:gd name="connsiteX4" fmla="*/ 0 w 9574"/>
                <a:gd name="connsiteY4" fmla="*/ 14290 h 14290"/>
                <a:gd name="connsiteX0" fmla="*/ 0 w 10000"/>
                <a:gd name="connsiteY0" fmla="*/ 10000 h 10088"/>
                <a:gd name="connsiteX1" fmla="*/ 1644 w 10000"/>
                <a:gd name="connsiteY1" fmla="*/ 0 h 10088"/>
                <a:gd name="connsiteX2" fmla="*/ 10000 w 10000"/>
                <a:gd name="connsiteY2" fmla="*/ 0 h 10088"/>
                <a:gd name="connsiteX3" fmla="*/ 7355 w 10000"/>
                <a:gd name="connsiteY3" fmla="*/ 10088 h 10088"/>
                <a:gd name="connsiteX4" fmla="*/ 0 w 10000"/>
                <a:gd name="connsiteY4" fmla="*/ 10000 h 10088"/>
                <a:gd name="connsiteX0" fmla="*/ 0 w 10000"/>
                <a:gd name="connsiteY0" fmla="*/ 10088 h 10088"/>
                <a:gd name="connsiteX1" fmla="*/ 1644 w 10000"/>
                <a:gd name="connsiteY1" fmla="*/ 0 h 10088"/>
                <a:gd name="connsiteX2" fmla="*/ 10000 w 10000"/>
                <a:gd name="connsiteY2" fmla="*/ 0 h 10088"/>
                <a:gd name="connsiteX3" fmla="*/ 7355 w 10000"/>
                <a:gd name="connsiteY3" fmla="*/ 10088 h 10088"/>
                <a:gd name="connsiteX4" fmla="*/ 0 w 10000"/>
                <a:gd name="connsiteY4" fmla="*/ 10088 h 10088"/>
                <a:gd name="connsiteX0" fmla="*/ 0 w 10056"/>
                <a:gd name="connsiteY0" fmla="*/ 10132 h 10132"/>
                <a:gd name="connsiteX1" fmla="*/ 1700 w 10056"/>
                <a:gd name="connsiteY1" fmla="*/ 0 h 10132"/>
                <a:gd name="connsiteX2" fmla="*/ 10056 w 10056"/>
                <a:gd name="connsiteY2" fmla="*/ 0 h 10132"/>
                <a:gd name="connsiteX3" fmla="*/ 7411 w 10056"/>
                <a:gd name="connsiteY3" fmla="*/ 10088 h 10132"/>
                <a:gd name="connsiteX4" fmla="*/ 0 w 10056"/>
                <a:gd name="connsiteY4" fmla="*/ 10132 h 10132"/>
                <a:gd name="connsiteX0" fmla="*/ 0 w 10087"/>
                <a:gd name="connsiteY0" fmla="*/ 10156 h 10156"/>
                <a:gd name="connsiteX1" fmla="*/ 1731 w 10087"/>
                <a:gd name="connsiteY1" fmla="*/ 0 h 10156"/>
                <a:gd name="connsiteX2" fmla="*/ 10087 w 10087"/>
                <a:gd name="connsiteY2" fmla="*/ 0 h 10156"/>
                <a:gd name="connsiteX3" fmla="*/ 7442 w 10087"/>
                <a:gd name="connsiteY3" fmla="*/ 10088 h 10156"/>
                <a:gd name="connsiteX4" fmla="*/ 0 w 10087"/>
                <a:gd name="connsiteY4" fmla="*/ 10156 h 10156"/>
                <a:gd name="connsiteX0" fmla="*/ 0 w 10424"/>
                <a:gd name="connsiteY0" fmla="*/ 9766 h 10088"/>
                <a:gd name="connsiteX1" fmla="*/ 2068 w 10424"/>
                <a:gd name="connsiteY1" fmla="*/ 0 h 10088"/>
                <a:gd name="connsiteX2" fmla="*/ 10424 w 10424"/>
                <a:gd name="connsiteY2" fmla="*/ 0 h 10088"/>
                <a:gd name="connsiteX3" fmla="*/ 7779 w 10424"/>
                <a:gd name="connsiteY3" fmla="*/ 10088 h 10088"/>
                <a:gd name="connsiteX4" fmla="*/ 0 w 10424"/>
                <a:gd name="connsiteY4" fmla="*/ 9766 h 10088"/>
                <a:gd name="connsiteX0" fmla="*/ 0 w 10026"/>
                <a:gd name="connsiteY0" fmla="*/ 10058 h 10088"/>
                <a:gd name="connsiteX1" fmla="*/ 1670 w 10026"/>
                <a:gd name="connsiteY1" fmla="*/ 0 h 10088"/>
                <a:gd name="connsiteX2" fmla="*/ 10026 w 10026"/>
                <a:gd name="connsiteY2" fmla="*/ 0 h 10088"/>
                <a:gd name="connsiteX3" fmla="*/ 7381 w 10026"/>
                <a:gd name="connsiteY3" fmla="*/ 10088 h 10088"/>
                <a:gd name="connsiteX4" fmla="*/ 0 w 10026"/>
                <a:gd name="connsiteY4" fmla="*/ 10058 h 10088"/>
                <a:gd name="connsiteX0" fmla="*/ 0 w 10057"/>
                <a:gd name="connsiteY0" fmla="*/ 10058 h 10088"/>
                <a:gd name="connsiteX1" fmla="*/ 1701 w 10057"/>
                <a:gd name="connsiteY1" fmla="*/ 0 h 10088"/>
                <a:gd name="connsiteX2" fmla="*/ 10057 w 10057"/>
                <a:gd name="connsiteY2" fmla="*/ 0 h 10088"/>
                <a:gd name="connsiteX3" fmla="*/ 7412 w 10057"/>
                <a:gd name="connsiteY3" fmla="*/ 10088 h 10088"/>
                <a:gd name="connsiteX4" fmla="*/ 0 w 10057"/>
                <a:gd name="connsiteY4" fmla="*/ 10058 h 10088"/>
                <a:gd name="connsiteX0" fmla="*/ 0 w 10088"/>
                <a:gd name="connsiteY0" fmla="*/ 10082 h 10088"/>
                <a:gd name="connsiteX1" fmla="*/ 1732 w 10088"/>
                <a:gd name="connsiteY1" fmla="*/ 0 h 10088"/>
                <a:gd name="connsiteX2" fmla="*/ 10088 w 10088"/>
                <a:gd name="connsiteY2" fmla="*/ 0 h 10088"/>
                <a:gd name="connsiteX3" fmla="*/ 7443 w 10088"/>
                <a:gd name="connsiteY3" fmla="*/ 10088 h 10088"/>
                <a:gd name="connsiteX4" fmla="*/ 0 w 10088"/>
                <a:gd name="connsiteY4" fmla="*/ 10082 h 1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 h="10088">
                  <a:moveTo>
                    <a:pt x="0" y="10082"/>
                  </a:moveTo>
                  <a:lnTo>
                    <a:pt x="1732" y="0"/>
                  </a:lnTo>
                  <a:lnTo>
                    <a:pt x="10088" y="0"/>
                  </a:lnTo>
                  <a:lnTo>
                    <a:pt x="7443" y="10088"/>
                  </a:lnTo>
                  <a:lnTo>
                    <a:pt x="0" y="1008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Data 8"/>
            <p:cNvSpPr/>
            <p:nvPr/>
          </p:nvSpPr>
          <p:spPr>
            <a:xfrm flipH="1">
              <a:off x="880749" y="1134651"/>
              <a:ext cx="1828800" cy="2955077"/>
            </a:xfrm>
            <a:prstGeom prst="flowChartInputOutpu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p:cNvSpPr/>
          <p:nvPr/>
        </p:nvSpPr>
        <p:spPr>
          <a:xfrm>
            <a:off x="1749980" y="134581"/>
            <a:ext cx="9045469" cy="833563"/>
          </a:xfrm>
          <a:prstGeom prst="rect">
            <a:avLst/>
          </a:prstGeom>
        </p:spPr>
        <p:txBody>
          <a:bodyPr wrap="square" lIns="0" tIns="0" rIns="0" bIns="0" anchor="ctr" anchorCtr="0">
            <a:normAutofit/>
          </a:bodyPr>
          <a:lstStyle/>
          <a:p>
            <a:pPr algn="ctr">
              <a:lnSpc>
                <a:spcPts val="6500"/>
              </a:lnSpc>
            </a:pPr>
            <a:r>
              <a:rPr lang="en-US" sz="4800" b="1" dirty="0">
                <a:ln w="0"/>
                <a:solidFill>
                  <a:srgbClr val="0C3244"/>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The Testing Pipeline</a:t>
            </a:r>
          </a:p>
        </p:txBody>
      </p:sp>
      <p:grpSp>
        <p:nvGrpSpPr>
          <p:cNvPr id="18" name="Group 17"/>
          <p:cNvGrpSpPr/>
          <p:nvPr/>
        </p:nvGrpSpPr>
        <p:grpSpPr>
          <a:xfrm>
            <a:off x="1167789" y="2598708"/>
            <a:ext cx="3581899" cy="2702501"/>
            <a:chOff x="1167787" y="2598707"/>
            <a:chExt cx="3581899" cy="2702501"/>
          </a:xfrm>
        </p:grpSpPr>
        <p:sp>
          <p:nvSpPr>
            <p:cNvPr id="28" name="Freeform 27"/>
            <p:cNvSpPr/>
            <p:nvPr/>
          </p:nvSpPr>
          <p:spPr>
            <a:xfrm>
              <a:off x="1167787" y="2598707"/>
              <a:ext cx="3581899" cy="2702501"/>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4"/>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342" y="2968050"/>
              <a:ext cx="903253" cy="903253"/>
            </a:xfrm>
            <a:prstGeom prst="rect">
              <a:avLst/>
            </a:prstGeom>
          </p:spPr>
        </p:pic>
      </p:grpSp>
      <p:grpSp>
        <p:nvGrpSpPr>
          <p:cNvPr id="2" name="Group 1"/>
          <p:cNvGrpSpPr/>
          <p:nvPr/>
        </p:nvGrpSpPr>
        <p:grpSpPr>
          <a:xfrm>
            <a:off x="-33256" y="1116768"/>
            <a:ext cx="2381711" cy="5758189"/>
            <a:chOff x="-33257" y="1117569"/>
            <a:chExt cx="2381710" cy="5751448"/>
          </a:xfrm>
        </p:grpSpPr>
        <p:grpSp>
          <p:nvGrpSpPr>
            <p:cNvPr id="38" name="Group 37"/>
            <p:cNvGrpSpPr/>
            <p:nvPr/>
          </p:nvGrpSpPr>
          <p:grpSpPr>
            <a:xfrm>
              <a:off x="54730" y="1127495"/>
              <a:ext cx="2293723" cy="5741522"/>
              <a:chOff x="54730" y="1127495"/>
              <a:chExt cx="2293723" cy="5741522"/>
            </a:xfrm>
            <a:effectLst>
              <a:outerShdw blurRad="190500" dist="38100" dir="5400000" algn="t" rotWithShape="0">
                <a:prstClr val="black">
                  <a:alpha val="61000"/>
                </a:prstClr>
              </a:outerShdw>
            </a:effectLst>
          </p:grpSpPr>
          <p:sp>
            <p:nvSpPr>
              <p:cNvPr id="45" name="Flowchart: Data 7"/>
              <p:cNvSpPr/>
              <p:nvPr/>
            </p:nvSpPr>
            <p:spPr>
              <a:xfrm rot="10800000">
                <a:off x="54730" y="1127495"/>
                <a:ext cx="2293723" cy="28552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135"/>
                  <a:gd name="connsiteY0" fmla="*/ 10019 h 10019"/>
                  <a:gd name="connsiteX1" fmla="*/ 2745 w 10135"/>
                  <a:gd name="connsiteY1" fmla="*/ 13 h 10019"/>
                  <a:gd name="connsiteX2" fmla="*/ 10135 w 10135"/>
                  <a:gd name="connsiteY2" fmla="*/ 0 h 10019"/>
                  <a:gd name="connsiteX3" fmla="*/ 10114 w 10135"/>
                  <a:gd name="connsiteY3" fmla="*/ 10000 h 10019"/>
                  <a:gd name="connsiteX4" fmla="*/ 0 w 10135"/>
                  <a:gd name="connsiteY4" fmla="*/ 10019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5" h="10019">
                    <a:moveTo>
                      <a:pt x="0" y="10019"/>
                    </a:moveTo>
                    <a:lnTo>
                      <a:pt x="2745" y="13"/>
                    </a:lnTo>
                    <a:lnTo>
                      <a:pt x="10135" y="0"/>
                    </a:lnTo>
                    <a:cubicBezTo>
                      <a:pt x="10128" y="3333"/>
                      <a:pt x="10121" y="6667"/>
                      <a:pt x="10114" y="10000"/>
                    </a:cubicBezTo>
                    <a:lnTo>
                      <a:pt x="0" y="1001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Data 7"/>
              <p:cNvSpPr/>
              <p:nvPr/>
            </p:nvSpPr>
            <p:spPr>
              <a:xfrm flipH="1">
                <a:off x="283431" y="3776473"/>
                <a:ext cx="2057720" cy="309254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33257" y="1117569"/>
              <a:ext cx="2282956" cy="5740431"/>
              <a:chOff x="-7" y="1117569"/>
              <a:chExt cx="2282956" cy="5740431"/>
            </a:xfrm>
            <a:effectLst>
              <a:outerShdw blurRad="50800" dist="38100" dir="5400000" algn="t" rotWithShape="0">
                <a:prstClr val="black">
                  <a:alpha val="89000"/>
                </a:prstClr>
              </a:outerShdw>
            </a:effectLst>
          </p:grpSpPr>
          <p:sp>
            <p:nvSpPr>
              <p:cNvPr id="8" name="Flowchart: Data 7"/>
              <p:cNvSpPr/>
              <p:nvPr/>
            </p:nvSpPr>
            <p:spPr>
              <a:xfrm rot="10800000">
                <a:off x="-7" y="1117569"/>
                <a:ext cx="2276921" cy="29590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6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6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189"/>
                  <a:gd name="connsiteY0" fmla="*/ 10027 h 10027"/>
                  <a:gd name="connsiteX1" fmla="*/ 2799 w 10189"/>
                  <a:gd name="connsiteY1" fmla="*/ 13 h 10027"/>
                  <a:gd name="connsiteX2" fmla="*/ 10189 w 10189"/>
                  <a:gd name="connsiteY2" fmla="*/ 0 h 10027"/>
                  <a:gd name="connsiteX3" fmla="*/ 10168 w 10189"/>
                  <a:gd name="connsiteY3" fmla="*/ 10000 h 10027"/>
                  <a:gd name="connsiteX4" fmla="*/ 0 w 10189"/>
                  <a:gd name="connsiteY4" fmla="*/ 10027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9" h="10027">
                    <a:moveTo>
                      <a:pt x="0" y="10027"/>
                    </a:moveTo>
                    <a:lnTo>
                      <a:pt x="2799" y="13"/>
                    </a:lnTo>
                    <a:lnTo>
                      <a:pt x="10189" y="0"/>
                    </a:lnTo>
                    <a:cubicBezTo>
                      <a:pt x="10182" y="3333"/>
                      <a:pt x="10175" y="6667"/>
                      <a:pt x="10168" y="10000"/>
                    </a:cubicBezTo>
                    <a:lnTo>
                      <a:pt x="0" y="1002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Data 7"/>
              <p:cNvSpPr/>
              <p:nvPr/>
            </p:nvSpPr>
            <p:spPr>
              <a:xfrm flipH="1">
                <a:off x="-6" y="3419808"/>
                <a:ext cx="2282955" cy="343819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9" name="Freeform 28"/>
          <p:cNvSpPr/>
          <p:nvPr/>
        </p:nvSpPr>
        <p:spPr>
          <a:xfrm>
            <a:off x="3482232" y="2589563"/>
            <a:ext cx="3250379" cy="2707700"/>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4"/>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a:p>
        </p:txBody>
      </p:sp>
      <p:sp>
        <p:nvSpPr>
          <p:cNvPr id="30" name="Freeform 29"/>
          <p:cNvSpPr/>
          <p:nvPr/>
        </p:nvSpPr>
        <p:spPr>
          <a:xfrm>
            <a:off x="5854914" y="2589563"/>
            <a:ext cx="3250379" cy="2707700"/>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4"/>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dirty="0"/>
          </a:p>
        </p:txBody>
      </p:sp>
      <p:grpSp>
        <p:nvGrpSpPr>
          <p:cNvPr id="15" name="Group 14"/>
          <p:cNvGrpSpPr/>
          <p:nvPr/>
        </p:nvGrpSpPr>
        <p:grpSpPr>
          <a:xfrm>
            <a:off x="8148605" y="2589563"/>
            <a:ext cx="3250379" cy="2707700"/>
            <a:chOff x="8148605" y="2589563"/>
            <a:chExt cx="3250379" cy="2707700"/>
          </a:xfrm>
        </p:grpSpPr>
        <p:sp>
          <p:nvSpPr>
            <p:cNvPr id="31" name="Freeform 30"/>
            <p:cNvSpPr/>
            <p:nvPr/>
          </p:nvSpPr>
          <p:spPr>
            <a:xfrm>
              <a:off x="8148605" y="2589563"/>
              <a:ext cx="3250379" cy="2707700"/>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2"/>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3418" y="3126983"/>
              <a:ext cx="849798" cy="849798"/>
            </a:xfrm>
            <a:prstGeom prst="rect">
              <a:avLst/>
            </a:prstGeom>
          </p:spPr>
        </p:pic>
      </p:grpSp>
      <p:grpSp>
        <p:nvGrpSpPr>
          <p:cNvPr id="3" name="Group 2"/>
          <p:cNvGrpSpPr/>
          <p:nvPr/>
        </p:nvGrpSpPr>
        <p:grpSpPr>
          <a:xfrm>
            <a:off x="9932361" y="1125540"/>
            <a:ext cx="2309515" cy="5743479"/>
            <a:chOff x="9932360" y="1125538"/>
            <a:chExt cx="2309515" cy="5743479"/>
          </a:xfrm>
        </p:grpSpPr>
        <p:grpSp>
          <p:nvGrpSpPr>
            <p:cNvPr id="44" name="Group 43"/>
            <p:cNvGrpSpPr/>
            <p:nvPr/>
          </p:nvGrpSpPr>
          <p:grpSpPr>
            <a:xfrm>
              <a:off x="9932360" y="1130763"/>
              <a:ext cx="2009320" cy="5738254"/>
              <a:chOff x="9932360" y="1130763"/>
              <a:chExt cx="2009320" cy="5738254"/>
            </a:xfrm>
            <a:effectLst>
              <a:outerShdw blurRad="190500" dist="38100" dir="5400000" algn="t" rotWithShape="0">
                <a:prstClr val="black">
                  <a:alpha val="61000"/>
                </a:prstClr>
              </a:outerShdw>
            </a:effectLst>
          </p:grpSpPr>
          <p:sp>
            <p:nvSpPr>
              <p:cNvPr id="51" name="Flowchart: Data 7"/>
              <p:cNvSpPr/>
              <p:nvPr/>
            </p:nvSpPr>
            <p:spPr>
              <a:xfrm rot="10800000" flipH="1">
                <a:off x="9932360" y="1130763"/>
                <a:ext cx="2009320" cy="27902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lowchart: Data 7"/>
              <p:cNvSpPr/>
              <p:nvPr/>
            </p:nvSpPr>
            <p:spPr>
              <a:xfrm>
                <a:off x="9934047" y="3776473"/>
                <a:ext cx="1968497" cy="309254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p:cNvGrpSpPr/>
            <p:nvPr/>
          </p:nvGrpSpPr>
          <p:grpSpPr>
            <a:xfrm>
              <a:off x="10022150" y="1125538"/>
              <a:ext cx="2219725" cy="5732462"/>
              <a:chOff x="9972274" y="1125538"/>
              <a:chExt cx="2219725" cy="5732462"/>
            </a:xfrm>
            <a:effectLst>
              <a:outerShdw blurRad="50800" dist="38100" dir="5400000" algn="t" rotWithShape="0">
                <a:prstClr val="black">
                  <a:alpha val="89000"/>
                </a:prstClr>
              </a:outerShdw>
            </a:effectLst>
          </p:grpSpPr>
          <p:sp>
            <p:nvSpPr>
              <p:cNvPr id="5" name="Flowchart: Data 7"/>
              <p:cNvSpPr/>
              <p:nvPr/>
            </p:nvSpPr>
            <p:spPr>
              <a:xfrm>
                <a:off x="9972274" y="3429000"/>
                <a:ext cx="2219725" cy="34290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Data 7"/>
              <p:cNvSpPr/>
              <p:nvPr/>
            </p:nvSpPr>
            <p:spPr>
              <a:xfrm rot="10800000" flipH="1">
                <a:off x="9972274" y="1125538"/>
                <a:ext cx="2219725" cy="302578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6" name="TextBox 36">
            <a:extLst>
              <a:ext uri="{FF2B5EF4-FFF2-40B4-BE49-F238E27FC236}">
                <a16:creationId xmlns:a16="http://schemas.microsoft.com/office/drawing/2014/main" id="{C31B7192-ACBB-4574-81FF-3FB66D89A8A5}"/>
              </a:ext>
            </a:extLst>
          </p:cNvPr>
          <p:cNvSpPr txBox="1"/>
          <p:nvPr/>
        </p:nvSpPr>
        <p:spPr>
          <a:xfrm>
            <a:off x="2021514" y="3896579"/>
            <a:ext cx="1354105" cy="971543"/>
          </a:xfrm>
          <a:prstGeom prst="rect">
            <a:avLst/>
          </a:prstGeom>
          <a:noFill/>
        </p:spPr>
        <p:txBody>
          <a:bodyPr wrap="square" lIns="0" tIns="0" rIns="0" bIns="0" rtlCol="0">
            <a:noAutofit/>
          </a:bodyPr>
          <a:lstStyle/>
          <a:p>
            <a:pPr algn="ctr"/>
            <a:r>
              <a:rPr lang="en-US" sz="2800" dirty="0">
                <a:ln w="0"/>
                <a:solidFill>
                  <a:schemeClr val="bg1"/>
                </a:solidFill>
                <a:effectLst>
                  <a:outerShdw blurRad="38100" dist="19050" dir="2700000" algn="tl" rotWithShape="0">
                    <a:schemeClr val="dk1">
                      <a:alpha val="40000"/>
                    </a:schemeClr>
                  </a:outerShdw>
                </a:effectLst>
                <a:ea typeface="Roboto Light" panose="02000000000000000000" pitchFamily="2" charset="0"/>
                <a:cs typeface="Helvetica" charset="0"/>
              </a:rPr>
              <a:t>Upload a Video</a:t>
            </a:r>
          </a:p>
        </p:txBody>
      </p:sp>
      <p:sp>
        <p:nvSpPr>
          <p:cNvPr id="48" name="TextBox 36">
            <a:extLst>
              <a:ext uri="{FF2B5EF4-FFF2-40B4-BE49-F238E27FC236}">
                <a16:creationId xmlns:a16="http://schemas.microsoft.com/office/drawing/2014/main" id="{B158D317-F18E-4B3C-AACB-BCC3101AC815}"/>
              </a:ext>
            </a:extLst>
          </p:cNvPr>
          <p:cNvSpPr txBox="1"/>
          <p:nvPr/>
        </p:nvSpPr>
        <p:spPr>
          <a:xfrm>
            <a:off x="3580924" y="3881117"/>
            <a:ext cx="2602408" cy="971543"/>
          </a:xfrm>
          <a:prstGeom prst="rect">
            <a:avLst/>
          </a:prstGeom>
          <a:noFill/>
        </p:spPr>
        <p:txBody>
          <a:bodyPr wrap="square" lIns="0" tIns="0" rIns="0" bIns="0" rtlCol="0">
            <a:noAutofit/>
          </a:bodyPr>
          <a:lstStyle/>
          <a:p>
            <a:pPr algn="ctr"/>
            <a:r>
              <a:rPr lang="en-US" sz="2800" dirty="0">
                <a:ln w="0"/>
                <a:solidFill>
                  <a:schemeClr val="bg1"/>
                </a:solidFill>
                <a:effectLst>
                  <a:outerShdw blurRad="38100" dist="19050" dir="2700000" algn="tl" rotWithShape="0">
                    <a:schemeClr val="dk1">
                      <a:alpha val="40000"/>
                    </a:schemeClr>
                  </a:outerShdw>
                </a:effectLst>
                <a:ea typeface="Roboto Light" panose="02000000000000000000" pitchFamily="2" charset="0"/>
                <a:cs typeface="Helvetica" charset="0"/>
              </a:rPr>
              <a:t>Annotate Keypoints</a:t>
            </a:r>
          </a:p>
          <a:p>
            <a:pPr algn="ctr"/>
            <a:r>
              <a:rPr lang="en-US" sz="2800" dirty="0">
                <a:ln w="0"/>
                <a:solidFill>
                  <a:schemeClr val="bg1"/>
                </a:solidFill>
                <a:effectLst>
                  <a:outerShdw blurRad="38100" dist="19050" dir="2700000" algn="tl" rotWithShape="0">
                    <a:schemeClr val="dk1">
                      <a:alpha val="40000"/>
                    </a:schemeClr>
                  </a:outerShdw>
                </a:effectLst>
                <a:ea typeface="Roboto Light" panose="02000000000000000000" pitchFamily="2" charset="0"/>
                <a:cs typeface="Helvetica" charset="0"/>
              </a:rPr>
              <a:t>Manually</a:t>
            </a:r>
          </a:p>
        </p:txBody>
      </p:sp>
      <p:sp>
        <p:nvSpPr>
          <p:cNvPr id="49" name="TextBox 36">
            <a:extLst>
              <a:ext uri="{FF2B5EF4-FFF2-40B4-BE49-F238E27FC236}">
                <a16:creationId xmlns:a16="http://schemas.microsoft.com/office/drawing/2014/main" id="{59F31331-BCF5-48BB-8CE1-2082D5532D18}"/>
              </a:ext>
            </a:extLst>
          </p:cNvPr>
          <p:cNvSpPr txBox="1"/>
          <p:nvPr/>
        </p:nvSpPr>
        <p:spPr>
          <a:xfrm>
            <a:off x="5864329" y="3955353"/>
            <a:ext cx="2602408" cy="971543"/>
          </a:xfrm>
          <a:prstGeom prst="rect">
            <a:avLst/>
          </a:prstGeom>
          <a:noFill/>
        </p:spPr>
        <p:txBody>
          <a:bodyPr wrap="square" lIns="0" tIns="0" rIns="0" bIns="0" rtlCol="0">
            <a:noAutofit/>
          </a:bodyPr>
          <a:lstStyle/>
          <a:p>
            <a:pPr algn="ctr"/>
            <a:r>
              <a:rPr lang="en-US" sz="2800" dirty="0">
                <a:ln w="0"/>
                <a:solidFill>
                  <a:schemeClr val="bg1"/>
                </a:solidFill>
                <a:effectLst>
                  <a:outerShdw blurRad="38100" dist="19050" dir="2700000" algn="tl" rotWithShape="0">
                    <a:schemeClr val="dk1">
                      <a:alpha val="40000"/>
                    </a:schemeClr>
                  </a:outerShdw>
                </a:effectLst>
                <a:ea typeface="Roboto Light" panose="02000000000000000000" pitchFamily="2" charset="0"/>
                <a:cs typeface="Helvetica" charset="0"/>
              </a:rPr>
              <a:t>Get CSV with Ground Truth</a:t>
            </a:r>
          </a:p>
        </p:txBody>
      </p:sp>
      <p:sp>
        <p:nvSpPr>
          <p:cNvPr id="50" name="TextBox 36">
            <a:extLst>
              <a:ext uri="{FF2B5EF4-FFF2-40B4-BE49-F238E27FC236}">
                <a16:creationId xmlns:a16="http://schemas.microsoft.com/office/drawing/2014/main" id="{7BE6029D-2FEC-4858-BB14-C50827CDE7CC}"/>
              </a:ext>
            </a:extLst>
          </p:cNvPr>
          <p:cNvSpPr txBox="1"/>
          <p:nvPr/>
        </p:nvSpPr>
        <p:spPr>
          <a:xfrm>
            <a:off x="8296711" y="3968945"/>
            <a:ext cx="2005733" cy="971543"/>
          </a:xfrm>
          <a:prstGeom prst="rect">
            <a:avLst/>
          </a:prstGeom>
          <a:noFill/>
        </p:spPr>
        <p:txBody>
          <a:bodyPr wrap="square" lIns="0" tIns="0" rIns="0" bIns="0" rtlCol="0">
            <a:noAutofit/>
          </a:bodyPr>
          <a:lstStyle/>
          <a:p>
            <a:pPr algn="ctr"/>
            <a:r>
              <a:rPr lang="en-US" sz="2800" dirty="0">
                <a:solidFill>
                  <a:schemeClr val="bg1"/>
                </a:solidFill>
              </a:rPr>
              <a:t>Upload the CSV and Run the Test</a:t>
            </a:r>
          </a:p>
        </p:txBody>
      </p:sp>
      <p:pic>
        <p:nvPicPr>
          <p:cNvPr id="17" name="גרפיקה 16" descr="עיפרון">
            <a:extLst>
              <a:ext uri="{FF2B5EF4-FFF2-40B4-BE49-F238E27FC236}">
                <a16:creationId xmlns:a16="http://schemas.microsoft.com/office/drawing/2014/main" id="{F9A1E52A-2E98-4694-A34D-C3F038FF44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39841" y="2971800"/>
            <a:ext cx="914400" cy="914400"/>
          </a:xfrm>
          <a:prstGeom prst="rect">
            <a:avLst/>
          </a:prstGeom>
        </p:spPr>
      </p:pic>
      <p:pic>
        <p:nvPicPr>
          <p:cNvPr id="25" name="גרפיקה 24" descr="מסמך">
            <a:extLst>
              <a:ext uri="{FF2B5EF4-FFF2-40B4-BE49-F238E27FC236}">
                <a16:creationId xmlns:a16="http://schemas.microsoft.com/office/drawing/2014/main" id="{CFAB4DD2-6C1C-488E-957C-8C462182D2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1649" y="2971800"/>
            <a:ext cx="914400" cy="914400"/>
          </a:xfrm>
          <a:prstGeom prst="rect">
            <a:avLst/>
          </a:prstGeom>
        </p:spPr>
      </p:pic>
    </p:spTree>
    <p:extLst>
      <p:ext uri="{BB962C8B-B14F-4D97-AF65-F5344CB8AC3E}">
        <p14:creationId xmlns:p14="http://schemas.microsoft.com/office/powerpoint/2010/main" val="79040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3157" y="216504"/>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Testing - Graphs</a:t>
            </a:r>
          </a:p>
        </p:txBody>
      </p:sp>
      <p:sp>
        <p:nvSpPr>
          <p:cNvPr id="2" name="TextBox 1">
            <a:extLst>
              <a:ext uri="{FF2B5EF4-FFF2-40B4-BE49-F238E27FC236}">
                <a16:creationId xmlns:a16="http://schemas.microsoft.com/office/drawing/2014/main" id="{A96A2306-3FAA-4AEA-9A2F-2BA40378C5D1}"/>
              </a:ext>
            </a:extLst>
          </p:cNvPr>
          <p:cNvSpPr txBox="1"/>
          <p:nvPr/>
        </p:nvSpPr>
        <p:spPr>
          <a:xfrm>
            <a:off x="73305" y="1943860"/>
            <a:ext cx="4858048" cy="3600986"/>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rgbClr val="FFFFFF"/>
                </a:solidFill>
                <a:latin typeface="avenir-lt-w01_35-light1475496"/>
              </a:rPr>
              <a:t>The test module runs the system in order to get the actual data, and makes another calculations on the data stored in the ground truth files.</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For each pair of output files with the same format and meaning, the test unites them into 1 comparison file that compares 2 sequences of data. From this file, the system generates graph that showing the difference between our system’s output to the expected one.</a:t>
            </a:r>
          </a:p>
        </p:txBody>
      </p:sp>
      <p:pic>
        <p:nvPicPr>
          <p:cNvPr id="5" name="תמונה 4" descr="תמונה שמכילה מפה&#10;&#10;התיאור נוצר באופן אוטומטי">
            <a:extLst>
              <a:ext uri="{FF2B5EF4-FFF2-40B4-BE49-F238E27FC236}">
                <a16:creationId xmlns:a16="http://schemas.microsoft.com/office/drawing/2014/main" id="{8138B720-BB88-416C-8763-B7861B03D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065" y="1810778"/>
            <a:ext cx="5857399" cy="3867150"/>
          </a:xfrm>
          <a:prstGeom prst="rect">
            <a:avLst/>
          </a:prstGeom>
        </p:spPr>
      </p:pic>
    </p:spTree>
    <p:extLst>
      <p:ext uri="{BB962C8B-B14F-4D97-AF65-F5344CB8AC3E}">
        <p14:creationId xmlns:p14="http://schemas.microsoft.com/office/powerpoint/2010/main" val="2980508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3157" y="216504"/>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Testing - Graphs</a:t>
            </a:r>
          </a:p>
        </p:txBody>
      </p:sp>
      <p:sp>
        <p:nvSpPr>
          <p:cNvPr id="2" name="TextBox 1">
            <a:extLst>
              <a:ext uri="{FF2B5EF4-FFF2-40B4-BE49-F238E27FC236}">
                <a16:creationId xmlns:a16="http://schemas.microsoft.com/office/drawing/2014/main" id="{A96A2306-3FAA-4AEA-9A2F-2BA40378C5D1}"/>
              </a:ext>
            </a:extLst>
          </p:cNvPr>
          <p:cNvSpPr txBox="1"/>
          <p:nvPr/>
        </p:nvSpPr>
        <p:spPr>
          <a:xfrm>
            <a:off x="56017" y="2106964"/>
            <a:ext cx="4482427" cy="3016210"/>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rgbClr val="FFFFFF"/>
                </a:solidFill>
                <a:latin typeface="avenir-lt-w01_35-light1475496"/>
              </a:rPr>
              <a:t>It also checks the keypoints filtration algorithm.</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Foreach keypoint, the test compares 3 keypoint coordinates sequences : the output got from OpenPose (the input to the filtration algorithm) , the expected data (</a:t>
            </a:r>
            <a:r>
              <a:rPr lang="en-US" dirty="0" err="1">
                <a:solidFill>
                  <a:srgbClr val="FFFFFF"/>
                </a:solidFill>
                <a:latin typeface="avenir-lt-w01_35-light1475496"/>
              </a:rPr>
              <a:t>i.e</a:t>
            </a:r>
            <a:r>
              <a:rPr lang="en-US" dirty="0">
                <a:solidFill>
                  <a:srgbClr val="FFFFFF"/>
                </a:solidFill>
                <a:latin typeface="avenir-lt-w01_35-light1475496"/>
              </a:rPr>
              <a:t> the ground truth) , and the keypoint coordinate got from filtration algorithm.</a:t>
            </a:r>
          </a:p>
        </p:txBody>
      </p:sp>
      <p:pic>
        <p:nvPicPr>
          <p:cNvPr id="4" name="תמונה 3" descr="תמונה שמכילה צילום מסך, מפה&#10;&#10;התיאור נוצר באופן אוטומטי">
            <a:extLst>
              <a:ext uri="{FF2B5EF4-FFF2-40B4-BE49-F238E27FC236}">
                <a16:creationId xmlns:a16="http://schemas.microsoft.com/office/drawing/2014/main" id="{4C623FA9-5851-416B-B24A-6EDC504678E2}"/>
              </a:ext>
            </a:extLst>
          </p:cNvPr>
          <p:cNvPicPr>
            <a:picLocks noChangeAspect="1"/>
          </p:cNvPicPr>
          <p:nvPr/>
        </p:nvPicPr>
        <p:blipFill rotWithShape="1">
          <a:blip r:embed="rId2">
            <a:extLst>
              <a:ext uri="{28A0092B-C50C-407E-A947-70E740481C1C}">
                <a14:useLocalDpi xmlns:a14="http://schemas.microsoft.com/office/drawing/2010/main" val="0"/>
              </a:ext>
            </a:extLst>
          </a:blip>
          <a:srcRect b="9314"/>
          <a:stretch/>
        </p:blipFill>
        <p:spPr>
          <a:xfrm>
            <a:off x="4441392" y="1745118"/>
            <a:ext cx="6518464" cy="3576069"/>
          </a:xfrm>
          <a:prstGeom prst="rect">
            <a:avLst/>
          </a:prstGeom>
        </p:spPr>
      </p:pic>
    </p:spTree>
    <p:extLst>
      <p:ext uri="{BB962C8B-B14F-4D97-AF65-F5344CB8AC3E}">
        <p14:creationId xmlns:p14="http://schemas.microsoft.com/office/powerpoint/2010/main" val="1110259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3157" y="216504"/>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Testing - Graphs</a:t>
            </a:r>
          </a:p>
        </p:txBody>
      </p:sp>
      <p:sp>
        <p:nvSpPr>
          <p:cNvPr id="2" name="TextBox 1">
            <a:extLst>
              <a:ext uri="{FF2B5EF4-FFF2-40B4-BE49-F238E27FC236}">
                <a16:creationId xmlns:a16="http://schemas.microsoft.com/office/drawing/2014/main" id="{A96A2306-3FAA-4AEA-9A2F-2BA40378C5D1}"/>
              </a:ext>
            </a:extLst>
          </p:cNvPr>
          <p:cNvSpPr txBox="1"/>
          <p:nvPr/>
        </p:nvSpPr>
        <p:spPr>
          <a:xfrm>
            <a:off x="73305" y="1943860"/>
            <a:ext cx="4858048" cy="2139047"/>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rgbClr val="FFFFFF"/>
                </a:solidFill>
                <a:latin typeface="avenir-lt-w01_35-light1475496"/>
              </a:rPr>
              <a:t>The test module shows numeric values reflecting the difference between the expected and the actual output.</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The numeric value is actually the loss value calculated by the RMSE metric.</a:t>
            </a:r>
            <a:endParaRPr lang="en-US" dirty="0">
              <a:solidFill>
                <a:srgbClr val="000000"/>
              </a:solidFill>
              <a:latin typeface="avenir-lt-w01_35-light1475496"/>
            </a:endParaRPr>
          </a:p>
          <a:p>
            <a:pPr marL="342900" indent="-342900" fontAlgn="base">
              <a:buFont typeface="Arial" panose="020B0604020202020204" pitchFamily="34" charset="0"/>
              <a:buChar char="•"/>
            </a:pPr>
            <a:endParaRPr lang="en-US" dirty="0">
              <a:solidFill>
                <a:srgbClr val="FFFFFF"/>
              </a:solidFill>
              <a:latin typeface="avenir-lt-w01_35-light1475496"/>
            </a:endParaRPr>
          </a:p>
        </p:txBody>
      </p:sp>
      <p:pic>
        <p:nvPicPr>
          <p:cNvPr id="4" name="תמונה 3" descr="תמונה שמכילה צילום מסך&#10;&#10;התיאור נוצר באופן אוטומטי">
            <a:extLst>
              <a:ext uri="{FF2B5EF4-FFF2-40B4-BE49-F238E27FC236}">
                <a16:creationId xmlns:a16="http://schemas.microsoft.com/office/drawing/2014/main" id="{76E56E5E-CFC7-4BEF-AF11-3A014DD8E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661" y="1313637"/>
            <a:ext cx="5238750" cy="5181600"/>
          </a:xfrm>
          <a:prstGeom prst="rect">
            <a:avLst/>
          </a:prstGeom>
        </p:spPr>
      </p:pic>
    </p:spTree>
    <p:extLst>
      <p:ext uri="{BB962C8B-B14F-4D97-AF65-F5344CB8AC3E}">
        <p14:creationId xmlns:p14="http://schemas.microsoft.com/office/powerpoint/2010/main" val="2241739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8882" y="207580"/>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1465394" y="1405660"/>
            <a:ext cx="9261212" cy="3774844"/>
          </a:xfrm>
          <a:prstGeom prst="rect">
            <a:avLst/>
          </a:prstGeom>
        </p:spPr>
        <p:txBody>
          <a:bodyPr wrap="square" lIns="0" tIns="0" rIns="0" bIns="0">
            <a:normAutofit lnSpcReduction="10000"/>
          </a:bodyPr>
          <a:lstStyle/>
          <a:p>
            <a:pPr algn="ctr"/>
            <a:r>
              <a:rPr lang="en-US" sz="12800" dirty="0">
                <a:solidFill>
                  <a:srgbClr val="F8F8F8">
                    <a:lumMod val="65000"/>
                    <a:lumOff val="35000"/>
                  </a:srgbClr>
                </a:solidFill>
              </a:rPr>
              <a:t>Model Training</a:t>
            </a:r>
          </a:p>
        </p:txBody>
      </p:sp>
    </p:spTree>
    <p:extLst>
      <p:ext uri="{BB962C8B-B14F-4D97-AF65-F5344CB8AC3E}">
        <p14:creationId xmlns:p14="http://schemas.microsoft.com/office/powerpoint/2010/main" val="3441388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8882" y="207580"/>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85000" lnSpcReduction="20000"/>
          </a:bodyPr>
          <a:lstStyle/>
          <a:p>
            <a:pPr algn="ctr"/>
            <a:r>
              <a:rPr lang="en-US" sz="7200" dirty="0">
                <a:solidFill>
                  <a:srgbClr val="F8F8F8">
                    <a:lumMod val="65000"/>
                    <a:lumOff val="35000"/>
                  </a:srgbClr>
                </a:solidFill>
              </a:rPr>
              <a:t>Model Training - Motivation</a:t>
            </a:r>
          </a:p>
        </p:txBody>
      </p:sp>
      <p:sp>
        <p:nvSpPr>
          <p:cNvPr id="7" name="מלבן 6">
            <a:extLst>
              <a:ext uri="{FF2B5EF4-FFF2-40B4-BE49-F238E27FC236}">
                <a16:creationId xmlns:a16="http://schemas.microsoft.com/office/drawing/2014/main" id="{B3D914F9-C8C9-4666-9051-144FDCF700AD}"/>
              </a:ext>
            </a:extLst>
          </p:cNvPr>
          <p:cNvSpPr/>
          <p:nvPr/>
        </p:nvSpPr>
        <p:spPr>
          <a:xfrm>
            <a:off x="2425926" y="1531318"/>
            <a:ext cx="6096000" cy="4185761"/>
          </a:xfrm>
          <a:prstGeom prst="rect">
            <a:avLst/>
          </a:prstGeom>
        </p:spPr>
        <p:txBody>
          <a:bodyPr>
            <a:spAutoFit/>
          </a:bodyPr>
          <a:lstStyle/>
          <a:p>
            <a:pPr marL="342900" indent="-342900">
              <a:buFont typeface="Arial" panose="020B0604020202020204" pitchFamily="34" charset="0"/>
              <a:buChar char="•"/>
            </a:pPr>
            <a:r>
              <a:rPr lang="en-US" dirty="0">
                <a:solidFill>
                  <a:srgbClr val="FFFFFF"/>
                </a:solidFill>
                <a:latin typeface="avenir-lt-w01_35-light1475496"/>
              </a:rPr>
              <a:t>The assessment tool is based on keypoint detection</a:t>
            </a:r>
          </a:p>
          <a:p>
            <a:pPr marL="342900" indent="-342900">
              <a:buFont typeface="Arial" panose="020B0604020202020204" pitchFamily="34" charset="0"/>
              <a:buChar char="•"/>
            </a:pPr>
            <a:endParaRPr lang="en-US" dirty="0">
              <a:solidFill>
                <a:srgbClr val="FFFFFF"/>
              </a:solidFill>
              <a:latin typeface="avenir-lt-w01_35-light1475496"/>
            </a:endParaRPr>
          </a:p>
          <a:p>
            <a:pPr marL="342900" indent="-342900">
              <a:buFont typeface="Arial" panose="020B0604020202020204" pitchFamily="34" charset="0"/>
              <a:buChar char="•"/>
            </a:pPr>
            <a:r>
              <a:rPr lang="en-US" dirty="0">
                <a:solidFill>
                  <a:srgbClr val="FFFFFF"/>
                </a:solidFill>
                <a:latin typeface="avenir-lt-w01_35-light1475496"/>
              </a:rPr>
              <a:t>Thus, the quality of the product is determined by the quality of the keypoint detection – we want the detection to be as accurate as possible since the accuracy affects the final output and the overall assessment.</a:t>
            </a:r>
          </a:p>
          <a:p>
            <a:pPr marL="342900" indent="-342900">
              <a:buFont typeface="Arial" panose="020B0604020202020204" pitchFamily="34" charset="0"/>
              <a:buChar char="•"/>
            </a:pPr>
            <a:endParaRPr lang="en-US" dirty="0">
              <a:solidFill>
                <a:srgbClr val="FFFFFF"/>
              </a:solidFill>
              <a:latin typeface="avenir-lt-w01_35-light1475496"/>
            </a:endParaRPr>
          </a:p>
          <a:p>
            <a:pPr marL="342900" indent="-342900">
              <a:buFont typeface="Arial" panose="020B0604020202020204" pitchFamily="34" charset="0"/>
              <a:buChar char="•"/>
            </a:pPr>
            <a:r>
              <a:rPr lang="en-US" dirty="0">
                <a:solidFill>
                  <a:srgbClr val="FFFFFF"/>
                </a:solidFill>
                <a:latin typeface="avenir-lt-w01_35-light1475496"/>
              </a:rPr>
              <a:t>The keypoint detection is performed by the pose estimation model, so improving the model’s accuracy will result in a better product. </a:t>
            </a:r>
          </a:p>
          <a:p>
            <a:pPr marL="342900" indent="-342900">
              <a:buFont typeface="Arial" panose="020B0604020202020204" pitchFamily="34" charset="0"/>
              <a:buChar char="•"/>
            </a:pPr>
            <a:endParaRPr lang="en-US" dirty="0">
              <a:solidFill>
                <a:srgbClr val="FFFFFF"/>
              </a:solidFill>
              <a:latin typeface="avenir-lt-w01_35-light1475496"/>
            </a:endParaRPr>
          </a:p>
          <a:p>
            <a:pPr marL="342900" indent="-342900">
              <a:buFont typeface="Arial" panose="020B0604020202020204" pitchFamily="34" charset="0"/>
              <a:buChar char="•"/>
            </a:pPr>
            <a:r>
              <a:rPr lang="en-US" dirty="0">
                <a:solidFill>
                  <a:srgbClr val="FFFFFF"/>
                </a:solidFill>
                <a:latin typeface="avenir-lt-w01_35-light1475496"/>
              </a:rPr>
              <a:t>We would like to train a model in order to reach higher accuracy.</a:t>
            </a:r>
          </a:p>
        </p:txBody>
      </p:sp>
    </p:spTree>
    <p:extLst>
      <p:ext uri="{BB962C8B-B14F-4D97-AF65-F5344CB8AC3E}">
        <p14:creationId xmlns:p14="http://schemas.microsoft.com/office/powerpoint/2010/main" val="1453846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455" y="216126"/>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lnSpcReduction="20000"/>
          </a:bodyPr>
          <a:lstStyle/>
          <a:p>
            <a:pPr algn="ctr"/>
            <a:r>
              <a:rPr lang="en-US" sz="7200" dirty="0">
                <a:solidFill>
                  <a:srgbClr val="F8F8F8">
                    <a:lumMod val="65000"/>
                    <a:lumOff val="35000"/>
                  </a:srgbClr>
                </a:solidFill>
              </a:rPr>
              <a:t>Training Infrastructure</a:t>
            </a:r>
          </a:p>
        </p:txBody>
      </p:sp>
      <p:sp>
        <p:nvSpPr>
          <p:cNvPr id="2" name="TextBox 1">
            <a:extLst>
              <a:ext uri="{FF2B5EF4-FFF2-40B4-BE49-F238E27FC236}">
                <a16:creationId xmlns:a16="http://schemas.microsoft.com/office/drawing/2014/main" id="{A96A2306-3FAA-4AEA-9A2F-2BA40378C5D1}"/>
              </a:ext>
            </a:extLst>
          </p:cNvPr>
          <p:cNvSpPr txBox="1"/>
          <p:nvPr/>
        </p:nvSpPr>
        <p:spPr>
          <a:xfrm>
            <a:off x="295386" y="1946951"/>
            <a:ext cx="4163147" cy="2139047"/>
          </a:xfrm>
          <a:prstGeom prst="rect">
            <a:avLst/>
          </a:prstGeom>
          <a:noFill/>
        </p:spPr>
        <p:txBody>
          <a:bodyPr wrap="square" rtlCol="0">
            <a:spAutoFit/>
          </a:bodyPr>
          <a:lstStyle/>
          <a:p>
            <a:pPr marL="342900" indent="-342900" algn="just" fontAlgn="base">
              <a:buFont typeface="Arial" panose="020B0604020202020204" pitchFamily="34" charset="0"/>
              <a:buChar char="•"/>
            </a:pPr>
            <a:r>
              <a:rPr lang="en-US" dirty="0">
                <a:solidFill>
                  <a:srgbClr val="FFFFFF"/>
                </a:solidFill>
                <a:latin typeface="avenir-lt-w01_35-light1475496"/>
              </a:rPr>
              <a:t>Our platform offers an infrastructure for training your own model on your own data.</a:t>
            </a:r>
          </a:p>
          <a:p>
            <a:pPr algn="just" fontAlgn="base"/>
            <a:endParaRPr lang="en-US" dirty="0">
              <a:solidFill>
                <a:srgbClr val="FFFFFF"/>
              </a:solidFill>
              <a:latin typeface="avenir-lt-w01_35-light1475496"/>
            </a:endParaRPr>
          </a:p>
          <a:p>
            <a:pPr marL="342900" indent="-342900" algn="just" fontAlgn="base">
              <a:buFont typeface="Arial" panose="020B0604020202020204" pitchFamily="34" charset="0"/>
              <a:buChar char="•"/>
            </a:pPr>
            <a:r>
              <a:rPr lang="en-US" dirty="0">
                <a:solidFill>
                  <a:srgbClr val="FFFFFF"/>
                </a:solidFill>
                <a:latin typeface="avenir-lt-w01_35-light1475496"/>
              </a:rPr>
              <a:t>The model will later be used in our performance assessment tool in the keypoint detection step.</a:t>
            </a:r>
          </a:p>
        </p:txBody>
      </p:sp>
      <p:grpSp>
        <p:nvGrpSpPr>
          <p:cNvPr id="4" name="קבוצה 3">
            <a:extLst>
              <a:ext uri="{FF2B5EF4-FFF2-40B4-BE49-F238E27FC236}">
                <a16:creationId xmlns:a16="http://schemas.microsoft.com/office/drawing/2014/main" id="{D2D2A922-00F8-42CD-8A3E-F3A1B8A584CB}"/>
              </a:ext>
            </a:extLst>
          </p:cNvPr>
          <p:cNvGrpSpPr/>
          <p:nvPr/>
        </p:nvGrpSpPr>
        <p:grpSpPr>
          <a:xfrm>
            <a:off x="4591250" y="1409523"/>
            <a:ext cx="5941877" cy="4926595"/>
            <a:chOff x="4521666" y="1392573"/>
            <a:chExt cx="5553511" cy="4664278"/>
          </a:xfrm>
        </p:grpSpPr>
        <p:sp>
          <p:nvSpPr>
            <p:cNvPr id="3" name="מלבן 2">
              <a:extLst>
                <a:ext uri="{FF2B5EF4-FFF2-40B4-BE49-F238E27FC236}">
                  <a16:creationId xmlns:a16="http://schemas.microsoft.com/office/drawing/2014/main" id="{27E14DDE-74D4-4403-98CA-3AE4BB87A539}"/>
                </a:ext>
              </a:extLst>
            </p:cNvPr>
            <p:cNvSpPr/>
            <p:nvPr/>
          </p:nvSpPr>
          <p:spPr>
            <a:xfrm>
              <a:off x="4521666" y="1392573"/>
              <a:ext cx="5553511" cy="46642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Train, Validation, Test Set in Machine Learning— How to understand">
              <a:extLst>
                <a:ext uri="{FF2B5EF4-FFF2-40B4-BE49-F238E27FC236}">
                  <a16:creationId xmlns:a16="http://schemas.microsoft.com/office/drawing/2014/main" id="{B0DF1123-2D5A-4EA4-9452-8E1461A7CA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0450" y="1507838"/>
              <a:ext cx="5255941" cy="442519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מלבן 4">
            <a:extLst>
              <a:ext uri="{FF2B5EF4-FFF2-40B4-BE49-F238E27FC236}">
                <a16:creationId xmlns:a16="http://schemas.microsoft.com/office/drawing/2014/main" id="{0486F3D8-A67A-4752-8C13-08FA194CB42D}"/>
              </a:ext>
            </a:extLst>
          </p:cNvPr>
          <p:cNvSpPr/>
          <p:nvPr/>
        </p:nvSpPr>
        <p:spPr>
          <a:xfrm>
            <a:off x="5694522" y="1425207"/>
            <a:ext cx="2298379" cy="34940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01142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2494" y="216126"/>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sz="2000" dirty="0">
              <a:solidFill>
                <a:srgbClr val="F8F8F8">
                  <a:lumMod val="65000"/>
                  <a:lumOff val="35000"/>
                </a:srgbClr>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1104681" y="484903"/>
            <a:ext cx="9045469" cy="1046415"/>
          </a:xfrm>
          <a:prstGeom prst="rect">
            <a:avLst/>
          </a:prstGeom>
        </p:spPr>
        <p:txBody>
          <a:bodyPr wrap="square" lIns="0" tIns="0" rIns="0" bIns="0">
            <a:normAutofit fontScale="77500" lnSpcReduction="20000"/>
          </a:bodyPr>
          <a:lstStyle/>
          <a:p>
            <a:pPr algn="ctr"/>
            <a:r>
              <a:rPr lang="en-US" sz="7200" dirty="0">
                <a:solidFill>
                  <a:srgbClr val="F8F8F8">
                    <a:lumMod val="65000"/>
                    <a:lumOff val="35000"/>
                  </a:srgbClr>
                </a:solidFill>
              </a:rPr>
              <a:t>The Data Preparation Pipeline</a:t>
            </a:r>
          </a:p>
          <a:p>
            <a:pPr algn="ctr"/>
            <a:endParaRPr lang="en-US" sz="7200" dirty="0">
              <a:solidFill>
                <a:srgbClr val="F8F8F8">
                  <a:lumMod val="65000"/>
                  <a:lumOff val="35000"/>
                </a:srgbClr>
              </a:solidFill>
            </a:endParaRPr>
          </a:p>
        </p:txBody>
      </p:sp>
      <p:sp>
        <p:nvSpPr>
          <p:cNvPr id="2" name="TextBox 1">
            <a:extLst>
              <a:ext uri="{FF2B5EF4-FFF2-40B4-BE49-F238E27FC236}">
                <a16:creationId xmlns:a16="http://schemas.microsoft.com/office/drawing/2014/main" id="{A96A2306-3FAA-4AEA-9A2F-2BA40378C5D1}"/>
              </a:ext>
            </a:extLst>
          </p:cNvPr>
          <p:cNvSpPr txBox="1"/>
          <p:nvPr/>
        </p:nvSpPr>
        <p:spPr>
          <a:xfrm>
            <a:off x="755009" y="1582341"/>
            <a:ext cx="6519683" cy="1846659"/>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solidFill>
                  <a:srgbClr val="FFFFFF"/>
                </a:solidFill>
                <a:latin typeface="avenir-lt-w01_35-light1475496"/>
              </a:rPr>
              <a:t>​Our platform allows developers to train a model from scratch with any data they want.​</a:t>
            </a:r>
          </a:p>
          <a:p>
            <a:pPr marL="342900" indent="-342900" fontAlgn="base">
              <a:buFont typeface="Arial" panose="020B0604020202020204" pitchFamily="34" charset="0"/>
              <a:buChar char="•"/>
            </a:pPr>
            <a:endParaRPr lang="en-US" dirty="0">
              <a:solidFill>
                <a:srgbClr val="FFFFFF"/>
              </a:solidFill>
              <a:latin typeface="avenir-lt-w01_35-light1475496"/>
            </a:endParaRPr>
          </a:p>
          <a:p>
            <a:pPr marL="342900" indent="-342900" fontAlgn="base">
              <a:buFont typeface="Arial" panose="020B0604020202020204" pitchFamily="34" charset="0"/>
              <a:buChar char="•"/>
            </a:pPr>
            <a:r>
              <a:rPr lang="en-US" dirty="0">
                <a:solidFill>
                  <a:srgbClr val="FFFFFF"/>
                </a:solidFill>
                <a:latin typeface="avenir-lt-w01_35-light1475496"/>
              </a:rPr>
              <a:t>All you need to do is to supply the training data for the model and pass it through our data preparation pipeline, and you are good to go.</a:t>
            </a:r>
            <a:endParaRPr lang="en-US" dirty="0"/>
          </a:p>
        </p:txBody>
      </p:sp>
      <p:sp>
        <p:nvSpPr>
          <p:cNvPr id="11" name="TextBox 1">
            <a:extLst>
              <a:ext uri="{FF2B5EF4-FFF2-40B4-BE49-F238E27FC236}">
                <a16:creationId xmlns:a16="http://schemas.microsoft.com/office/drawing/2014/main" id="{57959B96-6E7E-4AE6-85A4-5640DBBF8B8A}"/>
              </a:ext>
            </a:extLst>
          </p:cNvPr>
          <p:cNvSpPr txBox="1"/>
          <p:nvPr/>
        </p:nvSpPr>
        <p:spPr>
          <a:xfrm>
            <a:off x="2367573" y="3979720"/>
            <a:ext cx="6519683" cy="1754326"/>
          </a:xfrm>
          <a:prstGeom prst="rect">
            <a:avLst/>
          </a:prstGeom>
          <a:noFill/>
        </p:spPr>
        <p:txBody>
          <a:bodyPr wrap="square" rtlCol="0">
            <a:spAutoFit/>
          </a:bodyPr>
          <a:lstStyle/>
          <a:p>
            <a:pPr algn="ctr"/>
            <a:r>
              <a:rPr lang="en-US" sz="5400" dirty="0">
                <a:solidFill>
                  <a:schemeClr val="accent3">
                    <a:lumMod val="60000"/>
                    <a:lumOff val="40000"/>
                  </a:schemeClr>
                </a:solidFill>
              </a:rPr>
              <a:t>You Bring the Data</a:t>
            </a:r>
          </a:p>
          <a:p>
            <a:pPr algn="ctr"/>
            <a:r>
              <a:rPr lang="en-US" sz="5400" dirty="0">
                <a:solidFill>
                  <a:schemeClr val="accent3">
                    <a:lumMod val="60000"/>
                    <a:lumOff val="40000"/>
                  </a:schemeClr>
                </a:solidFill>
              </a:rPr>
              <a:t>We Train the Model</a:t>
            </a:r>
          </a:p>
        </p:txBody>
      </p:sp>
    </p:spTree>
    <p:extLst>
      <p:ext uri="{BB962C8B-B14F-4D97-AF65-F5344CB8AC3E}">
        <p14:creationId xmlns:p14="http://schemas.microsoft.com/office/powerpoint/2010/main" val="305728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p:cNvGrpSpPr/>
          <p:nvPr/>
        </p:nvGrpSpPr>
        <p:grpSpPr>
          <a:xfrm>
            <a:off x="9912017" y="13383"/>
            <a:ext cx="2308115" cy="6840159"/>
            <a:chOff x="9912017" y="1638416"/>
            <a:chExt cx="2308114" cy="3505321"/>
          </a:xfrm>
        </p:grpSpPr>
        <p:sp>
          <p:nvSpPr>
            <p:cNvPr id="56"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Flowchart: Data 56"/>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640"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59" name="Group 58"/>
          <p:cNvGrpSpPr/>
          <p:nvPr/>
        </p:nvGrpSpPr>
        <p:grpSpPr>
          <a:xfrm>
            <a:off x="10371929" y="0"/>
            <a:ext cx="1839059" cy="6858000"/>
            <a:chOff x="10371927" y="1629274"/>
            <a:chExt cx="1839059" cy="3514464"/>
          </a:xfrm>
        </p:grpSpPr>
        <p:sp>
          <p:nvSpPr>
            <p:cNvPr id="60" name="Right Triangle 59"/>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1" name="Right Triangle 60"/>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186" name="Right Arrow 185"/>
          <p:cNvSpPr/>
          <p:nvPr/>
        </p:nvSpPr>
        <p:spPr>
          <a:xfrm>
            <a:off x="6486061" y="1372621"/>
            <a:ext cx="3186064" cy="653803"/>
          </a:xfrm>
          <a:prstGeom prst="rightArrow">
            <a:avLst>
              <a:gd name="adj1" fmla="val 64997"/>
              <a:gd name="adj2" fmla="val 50000"/>
            </a:avLst>
          </a:prstGeom>
          <a:solidFill>
            <a:schemeClr val="accent2"/>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500" b="1" dirty="0">
                <a:solidFill>
                  <a:srgbClr val="F8F8F8"/>
                </a:solidFill>
              </a:rPr>
              <a:t>Trained Model</a:t>
            </a:r>
          </a:p>
        </p:txBody>
      </p:sp>
      <p:sp>
        <p:nvSpPr>
          <p:cNvPr id="185" name="Rectangle 184"/>
          <p:cNvSpPr/>
          <p:nvPr/>
        </p:nvSpPr>
        <p:spPr>
          <a:xfrm rot="5400000">
            <a:off x="5325841" y="2519345"/>
            <a:ext cx="1249219" cy="371715"/>
          </a:xfrm>
          <a:prstGeom prst="rect">
            <a:avLst/>
          </a:prstGeom>
          <a:solidFill>
            <a:schemeClr val="accent2"/>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normAutofit lnSpcReduction="10000"/>
          </a:bodyPr>
          <a:lstStyle/>
          <a:p>
            <a:pPr algn="ctr"/>
            <a:endParaRPr lang="en-US">
              <a:solidFill>
                <a:srgbClr val="F8F8F8"/>
              </a:solidFill>
            </a:endParaRPr>
          </a:p>
        </p:txBody>
      </p:sp>
      <p:sp>
        <p:nvSpPr>
          <p:cNvPr id="184" name="Rectangle 183"/>
          <p:cNvSpPr/>
          <p:nvPr/>
        </p:nvSpPr>
        <p:spPr>
          <a:xfrm>
            <a:off x="3530581" y="3525025"/>
            <a:ext cx="1926769" cy="371715"/>
          </a:xfrm>
          <a:prstGeom prst="rect">
            <a:avLst/>
          </a:prstGeom>
          <a:solidFill>
            <a:schemeClr val="bg1">
              <a:lumMod val="75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500" b="1" dirty="0">
                <a:solidFill>
                  <a:srgbClr val="F8F8F8">
                    <a:lumMod val="25000"/>
                  </a:srgbClr>
                </a:solidFill>
              </a:rPr>
              <a:t>Preprocessed Data</a:t>
            </a:r>
          </a:p>
        </p:txBody>
      </p:sp>
      <p:sp>
        <p:nvSpPr>
          <p:cNvPr id="183" name="Rectangle 182"/>
          <p:cNvSpPr/>
          <p:nvPr/>
        </p:nvSpPr>
        <p:spPr>
          <a:xfrm rot="5400000">
            <a:off x="2314148" y="4548648"/>
            <a:ext cx="1285099" cy="371715"/>
          </a:xfrm>
          <a:prstGeom prst="rect">
            <a:avLst/>
          </a:prstGeom>
          <a:solidFill>
            <a:schemeClr val="tx1">
              <a:lumMod val="65000"/>
              <a:lumOff val="35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normAutofit lnSpcReduction="10000"/>
          </a:bodyPr>
          <a:lstStyle/>
          <a:p>
            <a:pPr algn="ctr"/>
            <a:endParaRPr lang="en-US">
              <a:solidFill>
                <a:srgbClr val="F8F8F8"/>
              </a:solidFill>
            </a:endParaRPr>
          </a:p>
        </p:txBody>
      </p:sp>
      <p:sp>
        <p:nvSpPr>
          <p:cNvPr id="44" name="Rectangle 43"/>
          <p:cNvSpPr/>
          <p:nvPr/>
        </p:nvSpPr>
        <p:spPr>
          <a:xfrm>
            <a:off x="3530580" y="5536384"/>
            <a:ext cx="5827649" cy="371715"/>
          </a:xfrm>
          <a:prstGeom prst="rect">
            <a:avLst/>
          </a:prstGeom>
          <a:solidFill>
            <a:schemeClr val="accent2">
              <a:lumMod val="40000"/>
              <a:lumOff val="6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en-US" sz="1500" b="1" dirty="0">
                <a:solidFill>
                  <a:srgbClr val="54B711">
                    <a:lumMod val="75000"/>
                  </a:srgbClr>
                </a:solidFill>
              </a:rPr>
              <a:t>Raw Data</a:t>
            </a:r>
          </a:p>
        </p:txBody>
      </p:sp>
      <p:grpSp>
        <p:nvGrpSpPr>
          <p:cNvPr id="45" name="Group 44"/>
          <p:cNvGrpSpPr/>
          <p:nvPr/>
        </p:nvGrpSpPr>
        <p:grpSpPr>
          <a:xfrm>
            <a:off x="2342979" y="5108522"/>
            <a:ext cx="1227439" cy="1227439"/>
            <a:chOff x="2417319" y="5021679"/>
            <a:chExt cx="1485200" cy="1485200"/>
          </a:xfrm>
          <a:solidFill>
            <a:schemeClr val="accent2">
              <a:lumMod val="40000"/>
              <a:lumOff val="60000"/>
            </a:schemeClr>
          </a:solidFill>
          <a:effectLst>
            <a:outerShdw blurRad="50800" dist="76200" dir="2700000" algn="tl" rotWithShape="0">
              <a:prstClr val="black">
                <a:alpha val="40000"/>
              </a:prstClr>
            </a:outerShdw>
          </a:effectLst>
        </p:grpSpPr>
        <p:sp>
          <p:nvSpPr>
            <p:cNvPr id="170" name="Oval 169"/>
            <p:cNvSpPr/>
            <p:nvPr/>
          </p:nvSpPr>
          <p:spPr>
            <a:xfrm>
              <a:off x="2417319" y="5021679"/>
              <a:ext cx="1485200" cy="1485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600">
                <a:solidFill>
                  <a:srgbClr val="F8F8F8"/>
                </a:solidFill>
              </a:endParaRPr>
            </a:p>
          </p:txBody>
        </p:sp>
        <p:sp>
          <p:nvSpPr>
            <p:cNvPr id="43" name="Oval 42"/>
            <p:cNvSpPr/>
            <p:nvPr/>
          </p:nvSpPr>
          <p:spPr>
            <a:xfrm>
              <a:off x="2698823" y="5303183"/>
              <a:ext cx="922193" cy="92219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lnSpc>
                  <a:spcPct val="70000"/>
                </a:lnSpc>
              </a:pPr>
              <a:r>
                <a:rPr lang="id-ID" sz="2400" b="1" dirty="0">
                  <a:solidFill>
                    <a:srgbClr val="F8F8F8">
                      <a:lumMod val="25000"/>
                    </a:srgbClr>
                  </a:solidFill>
                </a:rPr>
                <a:t>01</a:t>
              </a:r>
            </a:p>
            <a:p>
              <a:pPr algn="ctr">
                <a:lnSpc>
                  <a:spcPct val="70000"/>
                </a:lnSpc>
              </a:pPr>
              <a:r>
                <a:rPr lang="id-ID" sz="1200" dirty="0">
                  <a:solidFill>
                    <a:srgbClr val="F8F8F8">
                      <a:lumMod val="25000"/>
                    </a:srgbClr>
                  </a:solidFill>
                </a:rPr>
                <a:t>STEP</a:t>
              </a:r>
              <a:endParaRPr lang="en-US" sz="1200" dirty="0">
                <a:solidFill>
                  <a:srgbClr val="F8F8F8">
                    <a:lumMod val="25000"/>
                  </a:srgbClr>
                </a:solidFill>
              </a:endParaRPr>
            </a:p>
          </p:txBody>
        </p:sp>
      </p:grpSp>
      <p:grpSp>
        <p:nvGrpSpPr>
          <p:cNvPr id="171" name="Group 170"/>
          <p:cNvGrpSpPr/>
          <p:nvPr/>
        </p:nvGrpSpPr>
        <p:grpSpPr>
          <a:xfrm>
            <a:off x="2342979" y="3097163"/>
            <a:ext cx="1227439" cy="1227439"/>
            <a:chOff x="2417319" y="5021679"/>
            <a:chExt cx="1485200" cy="1485200"/>
          </a:xfrm>
          <a:effectLst>
            <a:outerShdw blurRad="50800" dist="76200" dir="2700000" algn="tl" rotWithShape="0">
              <a:prstClr val="black">
                <a:alpha val="40000"/>
              </a:prstClr>
            </a:outerShdw>
          </a:effectLst>
        </p:grpSpPr>
        <p:sp>
          <p:nvSpPr>
            <p:cNvPr id="172" name="Oval 171"/>
            <p:cNvSpPr/>
            <p:nvPr/>
          </p:nvSpPr>
          <p:spPr>
            <a:xfrm>
              <a:off x="2417319" y="5021679"/>
              <a:ext cx="1485200" cy="14852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600">
                <a:solidFill>
                  <a:srgbClr val="F8F8F8"/>
                </a:solidFill>
              </a:endParaRPr>
            </a:p>
          </p:txBody>
        </p:sp>
        <p:sp>
          <p:nvSpPr>
            <p:cNvPr id="173" name="Oval 172"/>
            <p:cNvSpPr/>
            <p:nvPr/>
          </p:nvSpPr>
          <p:spPr>
            <a:xfrm>
              <a:off x="2698823" y="5303183"/>
              <a:ext cx="922193" cy="92219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lnSpc>
                  <a:spcPct val="70000"/>
                </a:lnSpc>
              </a:pPr>
              <a:r>
                <a:rPr lang="id-ID" sz="2400" b="1" dirty="0">
                  <a:solidFill>
                    <a:srgbClr val="F8F8F8">
                      <a:lumMod val="25000"/>
                    </a:srgbClr>
                  </a:solidFill>
                </a:rPr>
                <a:t>02</a:t>
              </a:r>
            </a:p>
            <a:p>
              <a:pPr algn="ctr">
                <a:lnSpc>
                  <a:spcPct val="70000"/>
                </a:lnSpc>
              </a:pPr>
              <a:r>
                <a:rPr lang="id-ID" sz="1200" dirty="0">
                  <a:solidFill>
                    <a:srgbClr val="F8F8F8">
                      <a:lumMod val="25000"/>
                    </a:srgbClr>
                  </a:solidFill>
                </a:rPr>
                <a:t>STEP</a:t>
              </a:r>
              <a:endParaRPr lang="en-US" sz="1200" dirty="0">
                <a:solidFill>
                  <a:srgbClr val="F8F8F8">
                    <a:lumMod val="25000"/>
                  </a:srgbClr>
                </a:solidFill>
              </a:endParaRPr>
            </a:p>
          </p:txBody>
        </p:sp>
      </p:grpSp>
      <p:grpSp>
        <p:nvGrpSpPr>
          <p:cNvPr id="174" name="Group 173"/>
          <p:cNvGrpSpPr/>
          <p:nvPr/>
        </p:nvGrpSpPr>
        <p:grpSpPr>
          <a:xfrm>
            <a:off x="5336733" y="3097163"/>
            <a:ext cx="1227439" cy="1227439"/>
            <a:chOff x="2417319" y="5021679"/>
            <a:chExt cx="1485200" cy="1485200"/>
          </a:xfrm>
          <a:effectLst>
            <a:outerShdw blurRad="50800" dist="76200" dir="2700000" algn="tl" rotWithShape="0">
              <a:prstClr val="black">
                <a:alpha val="40000"/>
              </a:prstClr>
            </a:outerShdw>
          </a:effectLst>
        </p:grpSpPr>
        <p:sp>
          <p:nvSpPr>
            <p:cNvPr id="175" name="Oval 174"/>
            <p:cNvSpPr/>
            <p:nvPr/>
          </p:nvSpPr>
          <p:spPr>
            <a:xfrm>
              <a:off x="2417319" y="5021679"/>
              <a:ext cx="1485200" cy="14852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600">
                <a:solidFill>
                  <a:srgbClr val="F8F8F8"/>
                </a:solidFill>
              </a:endParaRPr>
            </a:p>
          </p:txBody>
        </p:sp>
        <p:sp>
          <p:nvSpPr>
            <p:cNvPr id="176" name="Oval 175"/>
            <p:cNvSpPr/>
            <p:nvPr/>
          </p:nvSpPr>
          <p:spPr>
            <a:xfrm>
              <a:off x="2698823" y="5303183"/>
              <a:ext cx="922193" cy="92219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lnSpc>
                  <a:spcPct val="70000"/>
                </a:lnSpc>
              </a:pPr>
              <a:r>
                <a:rPr lang="id-ID" sz="2400" b="1" dirty="0">
                  <a:solidFill>
                    <a:srgbClr val="F8F8F8">
                      <a:lumMod val="25000"/>
                    </a:srgbClr>
                  </a:solidFill>
                </a:rPr>
                <a:t>03</a:t>
              </a:r>
            </a:p>
            <a:p>
              <a:pPr algn="ctr">
                <a:lnSpc>
                  <a:spcPct val="70000"/>
                </a:lnSpc>
              </a:pPr>
              <a:r>
                <a:rPr lang="id-ID" sz="1200" dirty="0">
                  <a:solidFill>
                    <a:srgbClr val="F8F8F8">
                      <a:lumMod val="25000"/>
                    </a:srgbClr>
                  </a:solidFill>
                </a:rPr>
                <a:t>STEP</a:t>
              </a:r>
              <a:endParaRPr lang="en-US" sz="1200" dirty="0">
                <a:solidFill>
                  <a:srgbClr val="F8F8F8">
                    <a:lumMod val="25000"/>
                  </a:srgbClr>
                </a:solidFill>
              </a:endParaRPr>
            </a:p>
          </p:txBody>
        </p:sp>
      </p:grpSp>
      <p:grpSp>
        <p:nvGrpSpPr>
          <p:cNvPr id="177" name="Group 176"/>
          <p:cNvGrpSpPr/>
          <p:nvPr/>
        </p:nvGrpSpPr>
        <p:grpSpPr>
          <a:xfrm>
            <a:off x="5336733" y="1085803"/>
            <a:ext cx="1227439" cy="1227439"/>
            <a:chOff x="2417319" y="5021679"/>
            <a:chExt cx="1485200" cy="1485200"/>
          </a:xfrm>
          <a:effectLst>
            <a:outerShdw blurRad="50800" dist="76200" dir="2700000" algn="tl" rotWithShape="0">
              <a:prstClr val="black">
                <a:alpha val="40000"/>
              </a:prstClr>
            </a:outerShdw>
          </a:effectLst>
        </p:grpSpPr>
        <p:sp>
          <p:nvSpPr>
            <p:cNvPr id="178" name="Oval 177"/>
            <p:cNvSpPr/>
            <p:nvPr/>
          </p:nvSpPr>
          <p:spPr>
            <a:xfrm>
              <a:off x="2417319" y="5021679"/>
              <a:ext cx="1485200" cy="1485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600">
                <a:solidFill>
                  <a:srgbClr val="F8F8F8"/>
                </a:solidFill>
              </a:endParaRPr>
            </a:p>
          </p:txBody>
        </p:sp>
        <p:sp>
          <p:nvSpPr>
            <p:cNvPr id="179" name="Oval 178"/>
            <p:cNvSpPr/>
            <p:nvPr/>
          </p:nvSpPr>
          <p:spPr>
            <a:xfrm>
              <a:off x="2698823" y="5303183"/>
              <a:ext cx="922193" cy="92219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lnSpc>
                  <a:spcPct val="70000"/>
                </a:lnSpc>
              </a:pPr>
              <a:r>
                <a:rPr lang="id-ID" sz="2400" b="1" dirty="0">
                  <a:solidFill>
                    <a:srgbClr val="F8F8F8">
                      <a:lumMod val="25000"/>
                    </a:srgbClr>
                  </a:solidFill>
                </a:rPr>
                <a:t>04</a:t>
              </a:r>
            </a:p>
            <a:p>
              <a:pPr algn="ctr">
                <a:lnSpc>
                  <a:spcPct val="70000"/>
                </a:lnSpc>
              </a:pPr>
              <a:r>
                <a:rPr lang="id-ID" sz="1200" dirty="0">
                  <a:solidFill>
                    <a:srgbClr val="F8F8F8">
                      <a:lumMod val="25000"/>
                    </a:srgbClr>
                  </a:solidFill>
                </a:rPr>
                <a:t>STEP</a:t>
              </a:r>
              <a:endParaRPr lang="en-US" sz="1200" dirty="0">
                <a:solidFill>
                  <a:srgbClr val="F8F8F8">
                    <a:lumMod val="25000"/>
                  </a:srgbClr>
                </a:solidFill>
              </a:endParaRPr>
            </a:p>
          </p:txBody>
        </p:sp>
      </p:grpSp>
      <p:sp>
        <p:nvSpPr>
          <p:cNvPr id="187" name="TextBox 186">
            <a:extLst>
              <a:ext uri="{FF2B5EF4-FFF2-40B4-BE49-F238E27FC236}">
                <a16:creationId xmlns:a16="http://schemas.microsoft.com/office/drawing/2014/main" id="{521724D5-5955-4257-8B10-0247CF3580B0}"/>
              </a:ext>
            </a:extLst>
          </p:cNvPr>
          <p:cNvSpPr txBox="1"/>
          <p:nvPr/>
        </p:nvSpPr>
        <p:spPr>
          <a:xfrm>
            <a:off x="243281" y="5185171"/>
            <a:ext cx="1845281" cy="1074140"/>
          </a:xfrm>
          <a:prstGeom prst="rect">
            <a:avLst/>
          </a:prstGeom>
          <a:noFill/>
        </p:spPr>
        <p:txBody>
          <a:bodyPr wrap="square" lIns="0" tIns="0" rIns="0" bIns="0" rtlCol="0" anchor="t">
            <a:normAutofit lnSpcReduction="10000"/>
          </a:bodyPr>
          <a:lstStyle/>
          <a:p>
            <a:pPr algn="r">
              <a:lnSpc>
                <a:spcPct val="120000"/>
              </a:lnSpc>
            </a:pPr>
            <a:r>
              <a:rPr lang="en-US" sz="1600" b="1" dirty="0">
                <a:solidFill>
                  <a:schemeClr val="accent1">
                    <a:lumMod val="60000"/>
                    <a:lumOff val="40000"/>
                  </a:schemeClr>
                </a:solidFill>
              </a:rPr>
              <a:t>Manual Annotation</a:t>
            </a:r>
          </a:p>
          <a:p>
            <a:pPr algn="r">
              <a:lnSpc>
                <a:spcPct val="120000"/>
              </a:lnSpc>
              <a:spcBef>
                <a:spcPts val="600"/>
              </a:spcBef>
            </a:pPr>
            <a:r>
              <a:rPr lang="en-US" sz="1400" dirty="0">
                <a:solidFill>
                  <a:srgbClr val="F8F8F8">
                    <a:lumMod val="75000"/>
                    <a:lumOff val="25000"/>
                  </a:srgbClr>
                </a:solidFill>
              </a:rPr>
              <a:t>Annotate the raw data manually using the </a:t>
            </a:r>
            <a:r>
              <a:rPr lang="en-US" sz="1400" b="1" dirty="0">
                <a:solidFill>
                  <a:schemeClr val="accent3">
                    <a:lumMod val="60000"/>
                    <a:lumOff val="40000"/>
                  </a:schemeClr>
                </a:solidFill>
              </a:rPr>
              <a:t>COCO Annotator</a:t>
            </a:r>
            <a:r>
              <a:rPr lang="en-US" sz="1400" dirty="0">
                <a:solidFill>
                  <a:srgbClr val="F8F8F8">
                    <a:lumMod val="75000"/>
                    <a:lumOff val="25000"/>
                  </a:srgbClr>
                </a:solidFill>
              </a:rPr>
              <a:t> tool</a:t>
            </a:r>
          </a:p>
        </p:txBody>
      </p:sp>
      <p:sp>
        <p:nvSpPr>
          <p:cNvPr id="191" name="TextBox 190">
            <a:extLst>
              <a:ext uri="{FF2B5EF4-FFF2-40B4-BE49-F238E27FC236}">
                <a16:creationId xmlns:a16="http://schemas.microsoft.com/office/drawing/2014/main" id="{521724D5-5955-4257-8B10-0247CF3580B0}"/>
              </a:ext>
            </a:extLst>
          </p:cNvPr>
          <p:cNvSpPr txBox="1"/>
          <p:nvPr/>
        </p:nvSpPr>
        <p:spPr>
          <a:xfrm>
            <a:off x="377752" y="3097162"/>
            <a:ext cx="1845281" cy="1227439"/>
          </a:xfrm>
          <a:prstGeom prst="rect">
            <a:avLst/>
          </a:prstGeom>
          <a:noFill/>
        </p:spPr>
        <p:txBody>
          <a:bodyPr wrap="square" lIns="0" tIns="0" rIns="0" bIns="0" rtlCol="0" anchor="t">
            <a:normAutofit fontScale="92500"/>
          </a:bodyPr>
          <a:lstStyle/>
          <a:p>
            <a:pPr algn="r">
              <a:lnSpc>
                <a:spcPct val="120000"/>
              </a:lnSpc>
            </a:pPr>
            <a:r>
              <a:rPr lang="en-US" sz="1700" b="1" dirty="0">
                <a:solidFill>
                  <a:schemeClr val="tx1">
                    <a:lumMod val="85000"/>
                    <a:lumOff val="15000"/>
                  </a:schemeClr>
                </a:solidFill>
              </a:rPr>
              <a:t>Preprocessing</a:t>
            </a:r>
          </a:p>
          <a:p>
            <a:pPr algn="r">
              <a:lnSpc>
                <a:spcPct val="120000"/>
              </a:lnSpc>
              <a:spcBef>
                <a:spcPts val="600"/>
              </a:spcBef>
            </a:pPr>
            <a:r>
              <a:rPr lang="en-US" sz="1500" dirty="0">
                <a:solidFill>
                  <a:srgbClr val="F8F8F8">
                    <a:lumMod val="75000"/>
                    <a:lumOff val="25000"/>
                  </a:srgbClr>
                </a:solidFill>
              </a:rPr>
              <a:t>Preprocess the annotated data by filtering it and re-indexing</a:t>
            </a:r>
          </a:p>
        </p:txBody>
      </p:sp>
      <p:sp>
        <p:nvSpPr>
          <p:cNvPr id="192" name="TextBox 191">
            <a:extLst>
              <a:ext uri="{FF2B5EF4-FFF2-40B4-BE49-F238E27FC236}">
                <a16:creationId xmlns:a16="http://schemas.microsoft.com/office/drawing/2014/main" id="{521724D5-5955-4257-8B10-0247CF3580B0}"/>
              </a:ext>
            </a:extLst>
          </p:cNvPr>
          <p:cNvSpPr txBox="1"/>
          <p:nvPr/>
        </p:nvSpPr>
        <p:spPr>
          <a:xfrm>
            <a:off x="6796818" y="3173811"/>
            <a:ext cx="2077413" cy="1195332"/>
          </a:xfrm>
          <a:prstGeom prst="rect">
            <a:avLst/>
          </a:prstGeom>
          <a:noFill/>
        </p:spPr>
        <p:txBody>
          <a:bodyPr wrap="square" lIns="0" tIns="0" rIns="0" bIns="0" rtlCol="0" anchor="t">
            <a:normAutofit fontScale="62500" lnSpcReduction="20000"/>
          </a:bodyPr>
          <a:lstStyle/>
          <a:p>
            <a:pPr>
              <a:lnSpc>
                <a:spcPct val="120000"/>
              </a:lnSpc>
            </a:pPr>
            <a:r>
              <a:rPr lang="en-US" sz="2600" b="1" dirty="0">
                <a:solidFill>
                  <a:srgbClr val="F8F8F8">
                    <a:lumMod val="90000"/>
                  </a:srgbClr>
                </a:solidFill>
              </a:rPr>
              <a:t>Augment &amp; Transform</a:t>
            </a:r>
          </a:p>
          <a:p>
            <a:pPr>
              <a:lnSpc>
                <a:spcPct val="120000"/>
              </a:lnSpc>
              <a:spcBef>
                <a:spcPts val="600"/>
              </a:spcBef>
            </a:pPr>
            <a:r>
              <a:rPr lang="en-US" sz="2200" dirty="0">
                <a:solidFill>
                  <a:srgbClr val="F8F8F8">
                    <a:lumMod val="75000"/>
                    <a:lumOff val="25000"/>
                  </a:srgbClr>
                </a:solidFill>
              </a:rPr>
              <a:t>Perform data augmentation and transformation so it can fit as input to the model</a:t>
            </a:r>
          </a:p>
        </p:txBody>
      </p:sp>
      <p:sp>
        <p:nvSpPr>
          <p:cNvPr id="193" name="TextBox 192">
            <a:extLst>
              <a:ext uri="{FF2B5EF4-FFF2-40B4-BE49-F238E27FC236}">
                <a16:creationId xmlns:a16="http://schemas.microsoft.com/office/drawing/2014/main" id="{521724D5-5955-4257-8B10-0247CF3580B0}"/>
              </a:ext>
            </a:extLst>
          </p:cNvPr>
          <p:cNvSpPr txBox="1"/>
          <p:nvPr/>
        </p:nvSpPr>
        <p:spPr>
          <a:xfrm>
            <a:off x="2622498" y="1085803"/>
            <a:ext cx="2528459" cy="1328701"/>
          </a:xfrm>
          <a:prstGeom prst="rect">
            <a:avLst/>
          </a:prstGeom>
          <a:noFill/>
        </p:spPr>
        <p:txBody>
          <a:bodyPr wrap="square" lIns="0" tIns="0" rIns="0" bIns="0" rtlCol="0" anchor="t">
            <a:normAutofit/>
          </a:bodyPr>
          <a:lstStyle/>
          <a:p>
            <a:pPr algn="r">
              <a:lnSpc>
                <a:spcPct val="120000"/>
              </a:lnSpc>
            </a:pPr>
            <a:r>
              <a:rPr lang="en-US" sz="1600" b="1" dirty="0">
                <a:solidFill>
                  <a:schemeClr val="accent2">
                    <a:lumMod val="75000"/>
                  </a:schemeClr>
                </a:solidFill>
              </a:rPr>
              <a:t>Start Training</a:t>
            </a:r>
          </a:p>
          <a:p>
            <a:pPr algn="r">
              <a:lnSpc>
                <a:spcPct val="120000"/>
              </a:lnSpc>
              <a:spcBef>
                <a:spcPts val="600"/>
              </a:spcBef>
            </a:pPr>
            <a:r>
              <a:rPr lang="en-US" sz="1400" dirty="0">
                <a:solidFill>
                  <a:srgbClr val="F8F8F8">
                    <a:lumMod val="75000"/>
                    <a:lumOff val="25000"/>
                  </a:srgbClr>
                </a:solidFill>
              </a:rPr>
              <a:t>Configure the model architecture and different training parameters and start the training</a:t>
            </a:r>
          </a:p>
        </p:txBody>
      </p:sp>
      <p:pic>
        <p:nvPicPr>
          <p:cNvPr id="3" name="Picture 2" descr="מסד נתונ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46127" y="2339039"/>
            <a:ext cx="780247" cy="780247"/>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8398" y="343482"/>
            <a:ext cx="641402" cy="641402"/>
          </a:xfrm>
          <a:prstGeom prst="rect">
            <a:avLst/>
          </a:prstGeom>
          <a:noFill/>
        </p:spPr>
      </p:pic>
      <p:pic>
        <p:nvPicPr>
          <p:cNvPr id="5" name="Picture 4" descr="מסנן"/>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336161" y="2490542"/>
            <a:ext cx="652723" cy="652723"/>
          </a:xfrm>
          <a:prstGeom prst="rect">
            <a:avLst/>
          </a:prstGeom>
        </p:spPr>
      </p:pic>
      <p:pic>
        <p:nvPicPr>
          <p:cNvPr id="7" name="Picture 6" descr="עיפרו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398238" y="4542121"/>
            <a:ext cx="629593" cy="629593"/>
          </a:xfrm>
          <a:prstGeom prst="rect">
            <a:avLst/>
          </a:prstGeom>
        </p:spPr>
      </p:pic>
      <p:sp>
        <p:nvSpPr>
          <p:cNvPr id="48" name="Oval 47"/>
          <p:cNvSpPr/>
          <p:nvPr/>
        </p:nvSpPr>
        <p:spPr>
          <a:xfrm>
            <a:off x="9138766" y="5334545"/>
            <a:ext cx="762143" cy="762143"/>
          </a:xfrm>
          <a:prstGeom prst="ellipse">
            <a:avLst/>
          </a:prstGeom>
          <a:solidFill>
            <a:schemeClr val="accent2">
              <a:lumMod val="40000"/>
              <a:lumOff val="6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normAutofit/>
          </a:bodyPr>
          <a:lstStyle/>
          <a:p>
            <a:pPr algn="ctr"/>
            <a:endParaRPr lang="en-US" sz="1500" b="1" dirty="0">
              <a:solidFill>
                <a:srgbClr val="F8F8F8"/>
              </a:solidFill>
            </a:endParaRPr>
          </a:p>
        </p:txBody>
      </p:sp>
      <p:sp>
        <p:nvSpPr>
          <p:cNvPr id="40" name="Flowchart: Data 2">
            <a:extLst>
              <a:ext uri="{FF2B5EF4-FFF2-40B4-BE49-F238E27FC236}">
                <a16:creationId xmlns:a16="http://schemas.microsoft.com/office/drawing/2014/main" id="{95825033-AF98-43DE-A6D2-BC82088689B0}"/>
              </a:ext>
            </a:extLst>
          </p:cNvPr>
          <p:cNvSpPr/>
          <p:nvPr/>
        </p:nvSpPr>
        <p:spPr>
          <a:xfrm>
            <a:off x="-22035" y="-27383"/>
            <a:ext cx="1911096" cy="122413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39" name="Rectangle 57">
            <a:extLst>
              <a:ext uri="{FF2B5EF4-FFF2-40B4-BE49-F238E27FC236}">
                <a16:creationId xmlns:a16="http://schemas.microsoft.com/office/drawing/2014/main" id="{2833D19D-7A34-4B26-B69D-D9A15E76AE7D}"/>
              </a:ext>
            </a:extLst>
          </p:cNvPr>
          <p:cNvSpPr/>
          <p:nvPr/>
        </p:nvSpPr>
        <p:spPr>
          <a:xfrm>
            <a:off x="-197244" y="13383"/>
            <a:ext cx="1984955" cy="1160075"/>
          </a:xfrm>
          <a:prstGeom prst="rect">
            <a:avLst/>
          </a:prstGeom>
        </p:spPr>
        <p:txBody>
          <a:bodyPr wrap="square" lIns="0" tIns="0" rIns="0" bIns="0">
            <a:normAutofit/>
          </a:bodyPr>
          <a:lstStyle/>
          <a:p>
            <a:pPr algn="ctr"/>
            <a:r>
              <a:rPr lang="en-US" sz="2400" dirty="0">
                <a:solidFill>
                  <a:srgbClr val="F8F8F8">
                    <a:lumMod val="65000"/>
                    <a:lumOff val="35000"/>
                  </a:srgbClr>
                </a:solidFill>
              </a:rPr>
              <a:t>The Data Preparation Pipeline</a:t>
            </a:r>
          </a:p>
        </p:txBody>
      </p:sp>
    </p:spTree>
    <p:extLst>
      <p:ext uri="{BB962C8B-B14F-4D97-AF65-F5344CB8AC3E}">
        <p14:creationId xmlns:p14="http://schemas.microsoft.com/office/powerpoint/2010/main" val="22260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par>
                                <p:cTn id="8" presetID="53" presetClass="entr" presetSubtype="16"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 calcmode="lin" valueType="num">
                                      <p:cBhvr>
                                        <p:cTn id="10" dur="500" fill="hold"/>
                                        <p:tgtEl>
                                          <p:spTgt spid="45"/>
                                        </p:tgtEl>
                                        <p:attrNameLst>
                                          <p:attrName>ppt_w</p:attrName>
                                        </p:attrNameLst>
                                      </p:cBhvr>
                                      <p:tavLst>
                                        <p:tav tm="0">
                                          <p:val>
                                            <p:fltVal val="0"/>
                                          </p:val>
                                        </p:tav>
                                        <p:tav tm="100000">
                                          <p:val>
                                            <p:strVal val="#ppt_w"/>
                                          </p:val>
                                        </p:tav>
                                      </p:tavLst>
                                    </p:anim>
                                    <p:anim calcmode="lin" valueType="num">
                                      <p:cBhvr>
                                        <p:cTn id="11" dur="500" fill="hold"/>
                                        <p:tgtEl>
                                          <p:spTgt spid="45"/>
                                        </p:tgtEl>
                                        <p:attrNameLst>
                                          <p:attrName>ppt_h</p:attrName>
                                        </p:attrNameLst>
                                      </p:cBhvr>
                                      <p:tavLst>
                                        <p:tav tm="0">
                                          <p:val>
                                            <p:fltVal val="0"/>
                                          </p:val>
                                        </p:tav>
                                        <p:tav tm="100000">
                                          <p:val>
                                            <p:strVal val="#ppt_h"/>
                                          </p:val>
                                        </p:tav>
                                      </p:tavLst>
                                    </p:anim>
                                    <p:animEffect transition="in" filter="fade">
                                      <p:cBhvr>
                                        <p:cTn id="12" dur="500"/>
                                        <p:tgtEl>
                                          <p:spTgt spid="45"/>
                                        </p:tgtEl>
                                      </p:cBhvr>
                                    </p:animEffect>
                                  </p:childTnLst>
                                </p:cTn>
                              </p:par>
                            </p:childTnLst>
                          </p:cTn>
                        </p:par>
                        <p:par>
                          <p:cTn id="13" fill="hold">
                            <p:stCondLst>
                              <p:cond delay="500"/>
                            </p:stCondLst>
                            <p:childTnLst>
                              <p:par>
                                <p:cTn id="14" presetID="10" presetClass="entr" presetSubtype="0" fill="hold" nodeType="afterEffect">
                                  <p:stCondLst>
                                    <p:cond delay="2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187"/>
                                        </p:tgtEl>
                                        <p:attrNameLst>
                                          <p:attrName>style.visibility</p:attrName>
                                        </p:attrNameLst>
                                      </p:cBhvr>
                                      <p:to>
                                        <p:strVal val="visible"/>
                                      </p:to>
                                    </p:set>
                                    <p:animEffect transition="in" filter="fade">
                                      <p:cBhvr>
                                        <p:cTn id="20" dur="500"/>
                                        <p:tgtEl>
                                          <p:spTgt spid="18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wipe(down)">
                                      <p:cBhvr>
                                        <p:cTn id="25" dur="500"/>
                                        <p:tgtEl>
                                          <p:spTgt spid="183"/>
                                        </p:tgtEl>
                                      </p:cBhvr>
                                    </p:animEffect>
                                  </p:childTnLst>
                                </p:cTn>
                              </p:par>
                              <p:par>
                                <p:cTn id="26" presetID="53" presetClass="entr" presetSubtype="16" fill="hold" nodeType="withEffect">
                                  <p:stCondLst>
                                    <p:cond delay="0"/>
                                  </p:stCondLst>
                                  <p:childTnLst>
                                    <p:set>
                                      <p:cBhvr>
                                        <p:cTn id="27" dur="1" fill="hold">
                                          <p:stCondLst>
                                            <p:cond delay="0"/>
                                          </p:stCondLst>
                                        </p:cTn>
                                        <p:tgtEl>
                                          <p:spTgt spid="171"/>
                                        </p:tgtEl>
                                        <p:attrNameLst>
                                          <p:attrName>style.visibility</p:attrName>
                                        </p:attrNameLst>
                                      </p:cBhvr>
                                      <p:to>
                                        <p:strVal val="visible"/>
                                      </p:to>
                                    </p:set>
                                    <p:anim calcmode="lin" valueType="num">
                                      <p:cBhvr>
                                        <p:cTn id="28" dur="500" fill="hold"/>
                                        <p:tgtEl>
                                          <p:spTgt spid="171"/>
                                        </p:tgtEl>
                                        <p:attrNameLst>
                                          <p:attrName>ppt_w</p:attrName>
                                        </p:attrNameLst>
                                      </p:cBhvr>
                                      <p:tavLst>
                                        <p:tav tm="0">
                                          <p:val>
                                            <p:fltVal val="0"/>
                                          </p:val>
                                        </p:tav>
                                        <p:tav tm="100000">
                                          <p:val>
                                            <p:strVal val="#ppt_w"/>
                                          </p:val>
                                        </p:tav>
                                      </p:tavLst>
                                    </p:anim>
                                    <p:anim calcmode="lin" valueType="num">
                                      <p:cBhvr>
                                        <p:cTn id="29" dur="500" fill="hold"/>
                                        <p:tgtEl>
                                          <p:spTgt spid="171"/>
                                        </p:tgtEl>
                                        <p:attrNameLst>
                                          <p:attrName>ppt_h</p:attrName>
                                        </p:attrNameLst>
                                      </p:cBhvr>
                                      <p:tavLst>
                                        <p:tav tm="0">
                                          <p:val>
                                            <p:fltVal val="0"/>
                                          </p:val>
                                        </p:tav>
                                        <p:tav tm="100000">
                                          <p:val>
                                            <p:strVal val="#ppt_h"/>
                                          </p:val>
                                        </p:tav>
                                      </p:tavLst>
                                    </p:anim>
                                    <p:animEffect transition="in" filter="fade">
                                      <p:cBhvr>
                                        <p:cTn id="30" dur="500"/>
                                        <p:tgtEl>
                                          <p:spTgt spid="17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fade">
                                      <p:cBhvr>
                                        <p:cTn id="34" dur="500"/>
                                        <p:tgtEl>
                                          <p:spTgt spid="19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4"/>
                                        </p:tgtEl>
                                        <p:attrNameLst>
                                          <p:attrName>style.visibility</p:attrName>
                                        </p:attrNameLst>
                                      </p:cBhvr>
                                      <p:to>
                                        <p:strVal val="visible"/>
                                      </p:to>
                                    </p:set>
                                    <p:animEffect transition="in" filter="wipe(left)">
                                      <p:cBhvr>
                                        <p:cTn id="43" dur="500"/>
                                        <p:tgtEl>
                                          <p:spTgt spid="184"/>
                                        </p:tgtEl>
                                      </p:cBhvr>
                                    </p:animEffect>
                                  </p:childTnLst>
                                </p:cTn>
                              </p:par>
                              <p:par>
                                <p:cTn id="44" presetID="53" presetClass="entr" presetSubtype="16" fill="hold" nodeType="withEffect">
                                  <p:stCondLst>
                                    <p:cond delay="0"/>
                                  </p:stCondLst>
                                  <p:childTnLst>
                                    <p:set>
                                      <p:cBhvr>
                                        <p:cTn id="45" dur="1" fill="hold">
                                          <p:stCondLst>
                                            <p:cond delay="0"/>
                                          </p:stCondLst>
                                        </p:cTn>
                                        <p:tgtEl>
                                          <p:spTgt spid="174"/>
                                        </p:tgtEl>
                                        <p:attrNameLst>
                                          <p:attrName>style.visibility</p:attrName>
                                        </p:attrNameLst>
                                      </p:cBhvr>
                                      <p:to>
                                        <p:strVal val="visible"/>
                                      </p:to>
                                    </p:set>
                                    <p:anim calcmode="lin" valueType="num">
                                      <p:cBhvr>
                                        <p:cTn id="46" dur="500" fill="hold"/>
                                        <p:tgtEl>
                                          <p:spTgt spid="174"/>
                                        </p:tgtEl>
                                        <p:attrNameLst>
                                          <p:attrName>ppt_w</p:attrName>
                                        </p:attrNameLst>
                                      </p:cBhvr>
                                      <p:tavLst>
                                        <p:tav tm="0">
                                          <p:val>
                                            <p:fltVal val="0"/>
                                          </p:val>
                                        </p:tav>
                                        <p:tav tm="100000">
                                          <p:val>
                                            <p:strVal val="#ppt_w"/>
                                          </p:val>
                                        </p:tav>
                                      </p:tavLst>
                                    </p:anim>
                                    <p:anim calcmode="lin" valueType="num">
                                      <p:cBhvr>
                                        <p:cTn id="47" dur="500" fill="hold"/>
                                        <p:tgtEl>
                                          <p:spTgt spid="174"/>
                                        </p:tgtEl>
                                        <p:attrNameLst>
                                          <p:attrName>ppt_h</p:attrName>
                                        </p:attrNameLst>
                                      </p:cBhvr>
                                      <p:tavLst>
                                        <p:tav tm="0">
                                          <p:val>
                                            <p:fltVal val="0"/>
                                          </p:val>
                                        </p:tav>
                                        <p:tav tm="100000">
                                          <p:val>
                                            <p:strVal val="#ppt_h"/>
                                          </p:val>
                                        </p:tav>
                                      </p:tavLst>
                                    </p:anim>
                                    <p:animEffect transition="in" filter="fade">
                                      <p:cBhvr>
                                        <p:cTn id="48" dur="500"/>
                                        <p:tgtEl>
                                          <p:spTgt spid="174"/>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2"/>
                                        </p:tgtEl>
                                        <p:attrNameLst>
                                          <p:attrName>style.visibility</p:attrName>
                                        </p:attrNameLst>
                                      </p:cBhvr>
                                      <p:to>
                                        <p:strVal val="visible"/>
                                      </p:to>
                                    </p:set>
                                    <p:animEffect transition="in" filter="fade">
                                      <p:cBhvr>
                                        <p:cTn id="52" dur="500"/>
                                        <p:tgtEl>
                                          <p:spTgt spid="192"/>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5"/>
                                        </p:tgtEl>
                                        <p:attrNameLst>
                                          <p:attrName>style.visibility</p:attrName>
                                        </p:attrNameLst>
                                      </p:cBhvr>
                                      <p:to>
                                        <p:strVal val="visible"/>
                                      </p:to>
                                    </p:set>
                                    <p:animEffect transition="in" filter="wipe(down)">
                                      <p:cBhvr>
                                        <p:cTn id="61" dur="500"/>
                                        <p:tgtEl>
                                          <p:spTgt spid="18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par>
                                <p:cTn id="66" presetID="53" presetClass="entr" presetSubtype="16" fill="hold" nodeType="withEffect">
                                  <p:stCondLst>
                                    <p:cond delay="0"/>
                                  </p:stCondLst>
                                  <p:childTnLst>
                                    <p:set>
                                      <p:cBhvr>
                                        <p:cTn id="67" dur="1" fill="hold">
                                          <p:stCondLst>
                                            <p:cond delay="0"/>
                                          </p:stCondLst>
                                        </p:cTn>
                                        <p:tgtEl>
                                          <p:spTgt spid="177"/>
                                        </p:tgtEl>
                                        <p:attrNameLst>
                                          <p:attrName>style.visibility</p:attrName>
                                        </p:attrNameLst>
                                      </p:cBhvr>
                                      <p:to>
                                        <p:strVal val="visible"/>
                                      </p:to>
                                    </p:set>
                                    <p:anim calcmode="lin" valueType="num">
                                      <p:cBhvr>
                                        <p:cTn id="68" dur="500" fill="hold"/>
                                        <p:tgtEl>
                                          <p:spTgt spid="177"/>
                                        </p:tgtEl>
                                        <p:attrNameLst>
                                          <p:attrName>ppt_w</p:attrName>
                                        </p:attrNameLst>
                                      </p:cBhvr>
                                      <p:tavLst>
                                        <p:tav tm="0">
                                          <p:val>
                                            <p:fltVal val="0"/>
                                          </p:val>
                                        </p:tav>
                                        <p:tav tm="100000">
                                          <p:val>
                                            <p:strVal val="#ppt_w"/>
                                          </p:val>
                                        </p:tav>
                                      </p:tavLst>
                                    </p:anim>
                                    <p:anim calcmode="lin" valueType="num">
                                      <p:cBhvr>
                                        <p:cTn id="69" dur="500" fill="hold"/>
                                        <p:tgtEl>
                                          <p:spTgt spid="177"/>
                                        </p:tgtEl>
                                        <p:attrNameLst>
                                          <p:attrName>ppt_h</p:attrName>
                                        </p:attrNameLst>
                                      </p:cBhvr>
                                      <p:tavLst>
                                        <p:tav tm="0">
                                          <p:val>
                                            <p:fltVal val="0"/>
                                          </p:val>
                                        </p:tav>
                                        <p:tav tm="100000">
                                          <p:val>
                                            <p:strVal val="#ppt_h"/>
                                          </p:val>
                                        </p:tav>
                                      </p:tavLst>
                                    </p:anim>
                                    <p:animEffect transition="in" filter="fade">
                                      <p:cBhvr>
                                        <p:cTn id="70" dur="500"/>
                                        <p:tgtEl>
                                          <p:spTgt spid="177"/>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93"/>
                                        </p:tgtEl>
                                        <p:attrNameLst>
                                          <p:attrName>style.visibility</p:attrName>
                                        </p:attrNameLst>
                                      </p:cBhvr>
                                      <p:to>
                                        <p:strVal val="visible"/>
                                      </p:to>
                                    </p:set>
                                    <p:animEffect transition="in" filter="fade">
                                      <p:cBhvr>
                                        <p:cTn id="74" dur="500"/>
                                        <p:tgtEl>
                                          <p:spTgt spid="19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86"/>
                                        </p:tgtEl>
                                        <p:attrNameLst>
                                          <p:attrName>style.visibility</p:attrName>
                                        </p:attrNameLst>
                                      </p:cBhvr>
                                      <p:to>
                                        <p:strVal val="visible"/>
                                      </p:to>
                                    </p:set>
                                    <p:animEffect transition="in" filter="wipe(left)">
                                      <p:cBhvr>
                                        <p:cTn id="79"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5" grpId="0" animBg="1"/>
      <p:bldP spid="184" grpId="0" animBg="1"/>
      <p:bldP spid="183" grpId="0" animBg="1"/>
      <p:bldP spid="44" grpId="0" animBg="1"/>
      <p:bldP spid="187" grpId="0"/>
      <p:bldP spid="191" grpId="0"/>
      <p:bldP spid="192" grpId="0"/>
      <p:bldP spid="1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900" b="0" i="0" u="none" strike="noStrike" kern="1200" cap="none" spc="0" normalizeH="0" baseline="0" noProof="0">
                <a:ln>
                  <a:noFill/>
                </a:ln>
                <a:solidFill>
                  <a:srgbClr val="F8F8F8"/>
                </a:solidFill>
                <a:effectLst/>
                <a:uLnTx/>
                <a:uFillTx/>
                <a:latin typeface="Tw Cen MT" panose="020B0602020104020603"/>
                <a:ea typeface="+mn-ea"/>
                <a:cs typeface="+mn-cs"/>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900" b="0" i="0" u="none" strike="noStrike" kern="1200" cap="none" spc="0" normalizeH="0" baseline="0" noProof="0">
                <a:ln>
                  <a:noFill/>
                </a:ln>
                <a:solidFill>
                  <a:srgbClr val="F8F8F8"/>
                </a:solidFill>
                <a:effectLst/>
                <a:uLnTx/>
                <a:uFillTx/>
                <a:latin typeface="Tw Cen MT" panose="020B0602020104020603"/>
                <a:ea typeface="+mn-ea"/>
                <a:cs typeface="+mn-cs"/>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900" b="0" i="0" u="none" strike="noStrike" kern="1200" cap="none" spc="0" normalizeH="0" baseline="0" noProof="0" dirty="0">
              <a:ln>
                <a:noFill/>
              </a:ln>
              <a:solidFill>
                <a:srgbClr val="F8F8F8"/>
              </a:solidFill>
              <a:effectLst/>
              <a:uLnTx/>
              <a:uFillTx/>
              <a:latin typeface="Tw Cen MT" panose="020B0602020104020603"/>
              <a:ea typeface="+mn-ea"/>
              <a:cs typeface="+mn-cs"/>
            </a:endParaRPr>
          </a:p>
        </p:txBody>
      </p:sp>
      <p:sp>
        <p:nvSpPr>
          <p:cNvPr id="3" name="TextBox 2"/>
          <p:cNvSpPr txBox="1"/>
          <p:nvPr/>
        </p:nvSpPr>
        <p:spPr>
          <a:xfrm>
            <a:off x="698835" y="1531318"/>
            <a:ext cx="9677777" cy="3431489"/>
          </a:xfrm>
          <a:prstGeom prst="rect">
            <a:avLst/>
          </a:prstGeom>
          <a:noFill/>
        </p:spPr>
        <p:txBody>
          <a:bodyPr wrap="square" lIns="0" tIns="0" rIns="0" bIns="0" rtlCol="0" anchor="ctr">
            <a:normAutofit/>
          </a:bodyPr>
          <a:lstStyle/>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err="1">
                <a:ln>
                  <a:noFill/>
                </a:ln>
                <a:solidFill>
                  <a:srgbClr val="FFFFFF"/>
                </a:solidFill>
                <a:effectLst/>
                <a:uLnTx/>
                <a:uFillTx/>
                <a:latin typeface="avenir-lt-w01_35-light1475496"/>
                <a:ea typeface="+mn-ea"/>
                <a:cs typeface="+mn-cs"/>
              </a:rPr>
              <a:t>SwimFix</a:t>
            </a:r>
            <a:r>
              <a:rPr kumimoji="0" lang="en-US" sz="1900" b="0" i="0" u="none" strike="noStrike" kern="1200" cap="none" spc="0" normalizeH="0" baseline="0" noProof="0" dirty="0">
                <a:ln>
                  <a:noFill/>
                </a:ln>
                <a:solidFill>
                  <a:srgbClr val="FFFFFF"/>
                </a:solidFill>
                <a:effectLst/>
                <a:uLnTx/>
                <a:uFillTx/>
                <a:latin typeface="avenir-lt-w01_35-light1475496"/>
                <a:ea typeface="+mn-ea"/>
                <a:cs typeface="+mn-cs"/>
              </a:rPr>
              <a:t> is a platform for improving front crawl based on a video of the swimmer.</a:t>
            </a: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srgbClr val="FFFFFF"/>
              </a:solidFill>
              <a:effectLst/>
              <a:uLnTx/>
              <a:uFillTx/>
              <a:latin typeface="avenir-lt-w01_35-light1475496"/>
              <a:ea typeface="+mn-ea"/>
              <a:cs typeface="+mn-cs"/>
            </a:endParaRP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FFFFF"/>
                </a:solidFill>
                <a:effectLst/>
                <a:uLnTx/>
                <a:uFillTx/>
                <a:latin typeface="avenir-lt-w01_35-light1475496"/>
                <a:ea typeface="+mn-ea"/>
                <a:cs typeface="+mn-cs"/>
              </a:rPr>
              <a:t>Helps the coacher to detect errors for multiple swimmers at a time.</a:t>
            </a: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srgbClr val="FFFFFF"/>
              </a:solidFill>
              <a:effectLst/>
              <a:uLnTx/>
              <a:uFillTx/>
              <a:latin typeface="avenir-lt-w01_35-light1475496"/>
              <a:ea typeface="+mn-ea"/>
              <a:cs typeface="+mn-cs"/>
            </a:endParaRP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FFFFF"/>
                </a:solidFill>
                <a:effectLst/>
                <a:uLnTx/>
                <a:uFillTx/>
                <a:latin typeface="avenir-lt-w01_35-light1475496"/>
                <a:ea typeface="+mn-ea"/>
                <a:cs typeface="+mn-cs"/>
              </a:rPr>
              <a:t>Gives the coacher another view of the swimmer under the water.</a:t>
            </a:r>
            <a:endParaRPr kumimoji="0" lang="en-US" sz="1900" b="0" i="0" u="none" strike="noStrike" kern="1200" cap="none" spc="0" normalizeH="0" baseline="0" noProof="0" dirty="0">
              <a:ln>
                <a:noFill/>
              </a:ln>
              <a:solidFill>
                <a:srgbClr val="000000"/>
              </a:solidFill>
              <a:effectLst/>
              <a:uLnTx/>
              <a:uFillTx/>
              <a:latin typeface="avenir-lt-w01_35-light1475496"/>
              <a:ea typeface="+mn-ea"/>
              <a:cs typeface="+mn-cs"/>
            </a:endParaRP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srgbClr val="FFFFFF"/>
              </a:solidFill>
              <a:effectLst/>
              <a:uLnTx/>
              <a:uFillTx/>
              <a:latin typeface="avenir-lt-w01_35-light1475496"/>
              <a:ea typeface="+mn-ea"/>
              <a:cs typeface="+mn-cs"/>
            </a:endParaRP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rgbClr val="FFFFFF"/>
                </a:solidFill>
                <a:effectLst/>
                <a:uLnTx/>
                <a:uFillTx/>
                <a:latin typeface="avenir-lt-w01_35-light1475496"/>
                <a:ea typeface="+mn-ea"/>
                <a:cs typeface="+mn-cs"/>
              </a:rPr>
              <a:t>The entrepreneurs are Dr. Raziel Riemer and Dr. Gera Weiss. </a:t>
            </a:r>
          </a:p>
          <a:p>
            <a:pPr marL="342900" marR="0" lvl="0" indent="-342900" algn="l" defTabSz="914354"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srgbClr val="FFFFFF"/>
              </a:solidFill>
              <a:effectLst/>
              <a:uLnTx/>
              <a:uFillTx/>
              <a:latin typeface="avenir-lt-w01_35-light1475496"/>
              <a:ea typeface="+mn-ea"/>
              <a:cs typeface="+mn-cs"/>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900" b="0" i="0" u="none" strike="noStrike" kern="1200" cap="none" spc="0" normalizeH="0" baseline="0" noProof="0">
                <a:ln>
                  <a:noFill/>
                </a:ln>
                <a:solidFill>
                  <a:srgbClr val="F8F8F8"/>
                </a:solidFill>
                <a:effectLst/>
                <a:uLnTx/>
                <a:uFillTx/>
                <a:latin typeface="Tw Cen MT" panose="020B0602020104020603"/>
                <a:ea typeface="+mn-ea"/>
                <a:cs typeface="+mn-cs"/>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GB" sz="1900" b="0" i="0" u="none" strike="noStrike" kern="1200" cap="none" spc="0" normalizeH="0" baseline="0" noProof="0">
                <a:ln>
                  <a:noFill/>
                </a:ln>
                <a:solidFill>
                  <a:srgbClr val="F8F8F8"/>
                </a:solidFill>
                <a:effectLst/>
                <a:uLnTx/>
                <a:uFillTx/>
                <a:latin typeface="Tw Cen MT" panose="020B0602020104020603"/>
                <a:ea typeface="+mn-ea"/>
                <a:cs typeface="+mn-cs"/>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marL="0" marR="0" lvl="0" indent="0" algn="ctr" defTabSz="914354" rtl="0" eaLnBrk="1" fontAlgn="auto" latinLnBrk="0" hangingPunct="1">
              <a:lnSpc>
                <a:spcPts val="6500"/>
              </a:lnSpc>
              <a:spcBef>
                <a:spcPts val="0"/>
              </a:spcBef>
              <a:spcAft>
                <a:spcPts val="0"/>
              </a:spcAft>
              <a:buClrTx/>
              <a:buSzTx/>
              <a:buFontTx/>
              <a:buNone/>
              <a:tabLst/>
              <a:defRPr/>
            </a:pPr>
            <a:r>
              <a:rPr kumimoji="0" lang="en-US" sz="6700" b="0" i="0" u="none" strike="noStrike" kern="1200" cap="none" spc="0" normalizeH="0" baseline="0" noProof="0" dirty="0">
                <a:ln w="0"/>
                <a:solidFill>
                  <a:srgbClr val="F8F8F8"/>
                </a:solidFill>
                <a:effectLst>
                  <a:outerShdw blurRad="38100" dist="19050" dir="2700000" algn="tl" rotWithShape="0">
                    <a:srgbClr val="F8F8F8">
                      <a:alpha val="40000"/>
                    </a:srgbClr>
                  </a:outerShdw>
                </a:effectLst>
                <a:uLnTx/>
                <a:uFillTx/>
                <a:latin typeface="Tw Cen MT" panose="020B0602020104020603"/>
                <a:ea typeface="Roboto Light" panose="02000000000000000000" pitchFamily="2" charset="0"/>
                <a:cs typeface="Source Sans Pro ExtraLight" charset="0"/>
              </a:rPr>
              <a:t>About SwimFix</a:t>
            </a:r>
          </a:p>
        </p:txBody>
      </p:sp>
    </p:spTree>
    <p:extLst>
      <p:ext uri="{BB962C8B-B14F-4D97-AF65-F5344CB8AC3E}">
        <p14:creationId xmlns:p14="http://schemas.microsoft.com/office/powerpoint/2010/main" val="4245297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926"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1307098" y="583629"/>
            <a:ext cx="8749918" cy="675515"/>
          </a:xfrm>
          <a:prstGeom prst="rect">
            <a:avLst/>
          </a:prstGeom>
        </p:spPr>
        <p:txBody>
          <a:bodyPr wrap="square" lIns="0" tIns="0" rIns="0" bIns="0">
            <a:normAutofit fontScale="92500"/>
          </a:bodyPr>
          <a:lstStyle/>
          <a:p>
            <a:pPr algn="ctr"/>
            <a:r>
              <a:rPr lang="en-US" sz="4800" dirty="0">
                <a:solidFill>
                  <a:srgbClr val="F8F8F8">
                    <a:lumMod val="65000"/>
                    <a:lumOff val="35000"/>
                  </a:srgbClr>
                </a:solidFill>
              </a:rPr>
              <a:t>Data Annotation with COCO-Annotator</a:t>
            </a:r>
          </a:p>
        </p:txBody>
      </p:sp>
      <p:pic>
        <p:nvPicPr>
          <p:cNvPr id="7" name="תמונה 6" descr="תמונה שמכילה צג, אלקטרוניקה, מסך, תצוגה&#10;&#10;התיאור נוצר באופן אוטומטי">
            <a:extLst>
              <a:ext uri="{FF2B5EF4-FFF2-40B4-BE49-F238E27FC236}">
                <a16:creationId xmlns:a16="http://schemas.microsoft.com/office/drawing/2014/main" id="{7F3B1313-2CC3-4838-83B6-58FDEA941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703" y="1382595"/>
            <a:ext cx="9410708" cy="4824702"/>
          </a:xfrm>
          <a:prstGeom prst="rect">
            <a:avLst/>
          </a:prstGeom>
        </p:spPr>
      </p:pic>
      <p:pic>
        <p:nvPicPr>
          <p:cNvPr id="3" name="תמונה 2" descr="תמונה שמכילה מים, שחייה, סירה, ציפור&#10;&#10;התיאור נוצר באופן אוטומטי">
            <a:extLst>
              <a:ext uri="{FF2B5EF4-FFF2-40B4-BE49-F238E27FC236}">
                <a16:creationId xmlns:a16="http://schemas.microsoft.com/office/drawing/2014/main" id="{4D72F33E-F0FF-4337-B2BB-4718BC0ABF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071" y="1861053"/>
            <a:ext cx="5144816" cy="3858612"/>
          </a:xfrm>
          <a:prstGeom prst="rect">
            <a:avLst/>
          </a:prstGeom>
        </p:spPr>
      </p:pic>
      <p:sp>
        <p:nvSpPr>
          <p:cNvPr id="4" name="תיבת טקסט 3">
            <a:extLst>
              <a:ext uri="{FF2B5EF4-FFF2-40B4-BE49-F238E27FC236}">
                <a16:creationId xmlns:a16="http://schemas.microsoft.com/office/drawing/2014/main" id="{E386D967-63F1-49A3-819D-59F206583F4B}"/>
              </a:ext>
            </a:extLst>
          </p:cNvPr>
          <p:cNvSpPr txBox="1"/>
          <p:nvPr/>
        </p:nvSpPr>
        <p:spPr>
          <a:xfrm>
            <a:off x="3965491" y="2425770"/>
            <a:ext cx="2369975" cy="461665"/>
          </a:xfrm>
          <a:prstGeom prst="rect">
            <a:avLst/>
          </a:prstGeom>
          <a:noFill/>
        </p:spPr>
        <p:txBody>
          <a:bodyPr wrap="square" rtlCol="1">
            <a:spAutoFit/>
          </a:bodyPr>
          <a:lstStyle/>
          <a:p>
            <a:r>
              <a:rPr lang="en-US" sz="2400" dirty="0">
                <a:solidFill>
                  <a:schemeClr val="bg1"/>
                </a:solidFill>
              </a:rPr>
              <a:t>Before Annotation</a:t>
            </a:r>
            <a:endParaRPr lang="he-IL" sz="2400" dirty="0">
              <a:solidFill>
                <a:schemeClr val="bg1"/>
              </a:solidFill>
            </a:endParaRPr>
          </a:p>
        </p:txBody>
      </p:sp>
      <p:sp>
        <p:nvSpPr>
          <p:cNvPr id="14" name="תיבת טקסט 13">
            <a:extLst>
              <a:ext uri="{FF2B5EF4-FFF2-40B4-BE49-F238E27FC236}">
                <a16:creationId xmlns:a16="http://schemas.microsoft.com/office/drawing/2014/main" id="{647F9F9C-6D59-4CD3-ACA7-48131A2DE85A}"/>
              </a:ext>
            </a:extLst>
          </p:cNvPr>
          <p:cNvSpPr txBox="1"/>
          <p:nvPr/>
        </p:nvSpPr>
        <p:spPr>
          <a:xfrm>
            <a:off x="3965491" y="2425770"/>
            <a:ext cx="2369975" cy="461665"/>
          </a:xfrm>
          <a:prstGeom prst="rect">
            <a:avLst/>
          </a:prstGeom>
          <a:noFill/>
        </p:spPr>
        <p:txBody>
          <a:bodyPr wrap="square" rtlCol="1">
            <a:spAutoFit/>
          </a:bodyPr>
          <a:lstStyle/>
          <a:p>
            <a:r>
              <a:rPr lang="en-US" sz="2400" dirty="0">
                <a:solidFill>
                  <a:schemeClr val="bg1"/>
                </a:solidFill>
              </a:rPr>
              <a:t>After Annotation</a:t>
            </a:r>
            <a:endParaRPr lang="he-IL" sz="2400" dirty="0">
              <a:solidFill>
                <a:schemeClr val="bg1"/>
              </a:solidFill>
            </a:endParaRPr>
          </a:p>
        </p:txBody>
      </p:sp>
      <p:sp>
        <p:nvSpPr>
          <p:cNvPr id="15" name="אליפסה 14">
            <a:extLst>
              <a:ext uri="{FF2B5EF4-FFF2-40B4-BE49-F238E27FC236}">
                <a16:creationId xmlns:a16="http://schemas.microsoft.com/office/drawing/2014/main" id="{8E9C96B3-5516-4F5D-BEBB-7DE54ED017A4}"/>
              </a:ext>
            </a:extLst>
          </p:cNvPr>
          <p:cNvSpPr/>
          <p:nvPr/>
        </p:nvSpPr>
        <p:spPr>
          <a:xfrm>
            <a:off x="4492223" y="3919790"/>
            <a:ext cx="186613"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extLst>
              <a:ext uri="{FF2B5EF4-FFF2-40B4-BE49-F238E27FC236}">
                <a16:creationId xmlns:a16="http://schemas.microsoft.com/office/drawing/2014/main" id="{98D0EC49-84E5-4466-A725-809630D3A64D}"/>
              </a:ext>
            </a:extLst>
          </p:cNvPr>
          <p:cNvSpPr/>
          <p:nvPr/>
        </p:nvSpPr>
        <p:spPr>
          <a:xfrm>
            <a:off x="4444636" y="4305567"/>
            <a:ext cx="186613"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אליפסה 16">
            <a:extLst>
              <a:ext uri="{FF2B5EF4-FFF2-40B4-BE49-F238E27FC236}">
                <a16:creationId xmlns:a16="http://schemas.microsoft.com/office/drawing/2014/main" id="{5D09B5C3-48D0-4F4F-8B17-79C8AA0DFC44}"/>
              </a:ext>
            </a:extLst>
          </p:cNvPr>
          <p:cNvSpPr/>
          <p:nvPr/>
        </p:nvSpPr>
        <p:spPr>
          <a:xfrm>
            <a:off x="4770732" y="3611755"/>
            <a:ext cx="186613"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אליפסה 17">
            <a:extLst>
              <a:ext uri="{FF2B5EF4-FFF2-40B4-BE49-F238E27FC236}">
                <a16:creationId xmlns:a16="http://schemas.microsoft.com/office/drawing/2014/main" id="{704F0FEE-B436-4A84-82D0-B95CEBABB374}"/>
              </a:ext>
            </a:extLst>
          </p:cNvPr>
          <p:cNvSpPr/>
          <p:nvPr/>
        </p:nvSpPr>
        <p:spPr>
          <a:xfrm>
            <a:off x="5178807" y="3368653"/>
            <a:ext cx="186613" cy="1679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8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926"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1190197" y="411015"/>
            <a:ext cx="8749918" cy="675515"/>
          </a:xfrm>
          <a:prstGeom prst="rect">
            <a:avLst/>
          </a:prstGeom>
        </p:spPr>
        <p:txBody>
          <a:bodyPr wrap="square" lIns="0" tIns="0" rIns="0" bIns="0">
            <a:normAutofit fontScale="85000" lnSpcReduction="10000"/>
          </a:bodyPr>
          <a:lstStyle/>
          <a:p>
            <a:pPr algn="ctr"/>
            <a:r>
              <a:rPr lang="en-US" sz="4800" dirty="0">
                <a:solidFill>
                  <a:srgbClr val="F8F8F8">
                    <a:lumMod val="65000"/>
                    <a:lumOff val="35000"/>
                  </a:srgbClr>
                </a:solidFill>
              </a:rPr>
              <a:t>Annotated Data Filtering and Re-Indexing</a:t>
            </a:r>
          </a:p>
        </p:txBody>
      </p:sp>
      <p:pic>
        <p:nvPicPr>
          <p:cNvPr id="3" name="תמונה 2" descr="תמונה שמכילה צילום מסך&#10;&#10;התיאור נוצר באופן אוטומטי">
            <a:extLst>
              <a:ext uri="{FF2B5EF4-FFF2-40B4-BE49-F238E27FC236}">
                <a16:creationId xmlns:a16="http://schemas.microsoft.com/office/drawing/2014/main" id="{640F71FD-C5F8-4A57-82CB-26E4DAA5E309}"/>
              </a:ext>
            </a:extLst>
          </p:cNvPr>
          <p:cNvPicPr>
            <a:picLocks noChangeAspect="1"/>
          </p:cNvPicPr>
          <p:nvPr/>
        </p:nvPicPr>
        <p:blipFill rotWithShape="1">
          <a:blip r:embed="rId2">
            <a:extLst>
              <a:ext uri="{28A0092B-C50C-407E-A947-70E740481C1C}">
                <a14:useLocalDpi xmlns:a14="http://schemas.microsoft.com/office/drawing/2010/main" val="0"/>
              </a:ext>
            </a:extLst>
          </a:blip>
          <a:srcRect b="44595"/>
          <a:stretch/>
        </p:blipFill>
        <p:spPr>
          <a:xfrm>
            <a:off x="5950597" y="1223500"/>
            <a:ext cx="4775116" cy="4411000"/>
          </a:xfrm>
          <a:prstGeom prst="rect">
            <a:avLst/>
          </a:prstGeom>
        </p:spPr>
      </p:pic>
      <p:pic>
        <p:nvPicPr>
          <p:cNvPr id="5" name="תמונה 4" descr="תמונה שמכילה צילום מסך&#10;&#10;התיאור נוצר באופן אוטומטי">
            <a:extLst>
              <a:ext uri="{FF2B5EF4-FFF2-40B4-BE49-F238E27FC236}">
                <a16:creationId xmlns:a16="http://schemas.microsoft.com/office/drawing/2014/main" id="{F0037ABC-49E5-435F-BE88-46088F713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0925" y="1025014"/>
            <a:ext cx="2401884" cy="5413856"/>
          </a:xfrm>
          <a:prstGeom prst="rect">
            <a:avLst/>
          </a:prstGeom>
        </p:spPr>
      </p:pic>
      <p:sp>
        <p:nvSpPr>
          <p:cNvPr id="6" name="חץ: ימינה 5">
            <a:extLst>
              <a:ext uri="{FF2B5EF4-FFF2-40B4-BE49-F238E27FC236}">
                <a16:creationId xmlns:a16="http://schemas.microsoft.com/office/drawing/2014/main" id="{2ADD5F58-87CA-4AB8-9449-B53FB5DAC9EC}"/>
              </a:ext>
            </a:extLst>
          </p:cNvPr>
          <p:cNvSpPr/>
          <p:nvPr/>
        </p:nvSpPr>
        <p:spPr>
          <a:xfrm>
            <a:off x="3934127" y="3099631"/>
            <a:ext cx="1879379" cy="6755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3396E41E-FEF0-4EF3-BC22-021EF3AADFB3}"/>
              </a:ext>
            </a:extLst>
          </p:cNvPr>
          <p:cNvSpPr/>
          <p:nvPr/>
        </p:nvSpPr>
        <p:spPr>
          <a:xfrm>
            <a:off x="1651174" y="2180309"/>
            <a:ext cx="996950" cy="60289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לבן 17">
            <a:extLst>
              <a:ext uri="{FF2B5EF4-FFF2-40B4-BE49-F238E27FC236}">
                <a16:creationId xmlns:a16="http://schemas.microsoft.com/office/drawing/2014/main" id="{1CF1BC96-A434-4B09-9B8E-6C5BAF23B4C0}"/>
              </a:ext>
            </a:extLst>
          </p:cNvPr>
          <p:cNvSpPr/>
          <p:nvPr/>
        </p:nvSpPr>
        <p:spPr>
          <a:xfrm>
            <a:off x="1651174" y="3832891"/>
            <a:ext cx="996950" cy="632845"/>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מלבן 18">
            <a:extLst>
              <a:ext uri="{FF2B5EF4-FFF2-40B4-BE49-F238E27FC236}">
                <a16:creationId xmlns:a16="http://schemas.microsoft.com/office/drawing/2014/main" id="{B99A20DB-6B31-4A53-A12F-6E3F426D05EE}"/>
              </a:ext>
            </a:extLst>
          </p:cNvPr>
          <p:cNvSpPr/>
          <p:nvPr/>
        </p:nvSpPr>
        <p:spPr>
          <a:xfrm>
            <a:off x="1669242" y="5525487"/>
            <a:ext cx="996950" cy="60973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מלבן 19">
            <a:extLst>
              <a:ext uri="{FF2B5EF4-FFF2-40B4-BE49-F238E27FC236}">
                <a16:creationId xmlns:a16="http://schemas.microsoft.com/office/drawing/2014/main" id="{350ADD3E-0462-4749-9CA8-03C5B456BD92}"/>
              </a:ext>
            </a:extLst>
          </p:cNvPr>
          <p:cNvSpPr/>
          <p:nvPr/>
        </p:nvSpPr>
        <p:spPr>
          <a:xfrm>
            <a:off x="1651174" y="1383853"/>
            <a:ext cx="996950" cy="340713"/>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מלבן 20">
            <a:extLst>
              <a:ext uri="{FF2B5EF4-FFF2-40B4-BE49-F238E27FC236}">
                <a16:creationId xmlns:a16="http://schemas.microsoft.com/office/drawing/2014/main" id="{9D031837-D070-4F52-BF5A-EF15AB20F789}"/>
              </a:ext>
            </a:extLst>
          </p:cNvPr>
          <p:cNvSpPr/>
          <p:nvPr/>
        </p:nvSpPr>
        <p:spPr>
          <a:xfrm>
            <a:off x="1670398" y="3045532"/>
            <a:ext cx="996950" cy="37163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מלבן 21">
            <a:extLst>
              <a:ext uri="{FF2B5EF4-FFF2-40B4-BE49-F238E27FC236}">
                <a16:creationId xmlns:a16="http://schemas.microsoft.com/office/drawing/2014/main" id="{D5F44ED6-B545-421E-906F-B8AA83A9CEB5}"/>
              </a:ext>
            </a:extLst>
          </p:cNvPr>
          <p:cNvSpPr/>
          <p:nvPr/>
        </p:nvSpPr>
        <p:spPr>
          <a:xfrm>
            <a:off x="1669242" y="4732565"/>
            <a:ext cx="996950" cy="346887"/>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AEB67D5C-9ADB-4186-96A8-6CF2E50D98CE}"/>
              </a:ext>
            </a:extLst>
          </p:cNvPr>
          <p:cNvSpPr/>
          <p:nvPr/>
        </p:nvSpPr>
        <p:spPr>
          <a:xfrm>
            <a:off x="1651174" y="1281576"/>
            <a:ext cx="371388" cy="9757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מלבן 23">
            <a:extLst>
              <a:ext uri="{FF2B5EF4-FFF2-40B4-BE49-F238E27FC236}">
                <a16:creationId xmlns:a16="http://schemas.microsoft.com/office/drawing/2014/main" id="{5836B1F9-79FA-4B11-90E7-C7789899E9AC}"/>
              </a:ext>
            </a:extLst>
          </p:cNvPr>
          <p:cNvSpPr/>
          <p:nvPr/>
        </p:nvSpPr>
        <p:spPr>
          <a:xfrm>
            <a:off x="1669242" y="2942830"/>
            <a:ext cx="371388" cy="9757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מלבן 24">
            <a:extLst>
              <a:ext uri="{FF2B5EF4-FFF2-40B4-BE49-F238E27FC236}">
                <a16:creationId xmlns:a16="http://schemas.microsoft.com/office/drawing/2014/main" id="{57E183DE-C69A-4C1F-AF86-34AC5DAAE188}"/>
              </a:ext>
            </a:extLst>
          </p:cNvPr>
          <p:cNvSpPr/>
          <p:nvPr/>
        </p:nvSpPr>
        <p:spPr>
          <a:xfrm>
            <a:off x="1669242" y="4622309"/>
            <a:ext cx="371388" cy="9757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מלבן 25">
            <a:extLst>
              <a:ext uri="{FF2B5EF4-FFF2-40B4-BE49-F238E27FC236}">
                <a16:creationId xmlns:a16="http://schemas.microsoft.com/office/drawing/2014/main" id="{6185D1D0-B901-423D-93CB-D2C01F0198FF}"/>
              </a:ext>
            </a:extLst>
          </p:cNvPr>
          <p:cNvSpPr/>
          <p:nvPr/>
        </p:nvSpPr>
        <p:spPr>
          <a:xfrm>
            <a:off x="1669242" y="6294851"/>
            <a:ext cx="371388" cy="97579"/>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26">
            <a:extLst>
              <a:ext uri="{FF2B5EF4-FFF2-40B4-BE49-F238E27FC236}">
                <a16:creationId xmlns:a16="http://schemas.microsoft.com/office/drawing/2014/main" id="{27F99121-E8B0-45A4-951E-500D59638F57}"/>
              </a:ext>
            </a:extLst>
          </p:cNvPr>
          <p:cNvSpPr/>
          <p:nvPr/>
        </p:nvSpPr>
        <p:spPr>
          <a:xfrm>
            <a:off x="6310991" y="1603479"/>
            <a:ext cx="451145" cy="1210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מלבן 27">
            <a:extLst>
              <a:ext uri="{FF2B5EF4-FFF2-40B4-BE49-F238E27FC236}">
                <a16:creationId xmlns:a16="http://schemas.microsoft.com/office/drawing/2014/main" id="{EAF94A59-22EB-4F3D-83BA-0E822CDC61BF}"/>
              </a:ext>
            </a:extLst>
          </p:cNvPr>
          <p:cNvSpPr/>
          <p:nvPr/>
        </p:nvSpPr>
        <p:spPr>
          <a:xfrm>
            <a:off x="6310990" y="2643616"/>
            <a:ext cx="451145" cy="1210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מלבן 28">
            <a:extLst>
              <a:ext uri="{FF2B5EF4-FFF2-40B4-BE49-F238E27FC236}">
                <a16:creationId xmlns:a16="http://schemas.microsoft.com/office/drawing/2014/main" id="{4581BB2F-D329-4CE7-AEC9-E21CDD2CE45C}"/>
              </a:ext>
            </a:extLst>
          </p:cNvPr>
          <p:cNvSpPr/>
          <p:nvPr/>
        </p:nvSpPr>
        <p:spPr>
          <a:xfrm>
            <a:off x="6321540" y="3688159"/>
            <a:ext cx="451145" cy="1210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מלבן 29">
            <a:extLst>
              <a:ext uri="{FF2B5EF4-FFF2-40B4-BE49-F238E27FC236}">
                <a16:creationId xmlns:a16="http://schemas.microsoft.com/office/drawing/2014/main" id="{229A8F17-03F9-432F-A199-D2D2433816DA}"/>
              </a:ext>
            </a:extLst>
          </p:cNvPr>
          <p:cNvSpPr/>
          <p:nvPr/>
        </p:nvSpPr>
        <p:spPr>
          <a:xfrm>
            <a:off x="6310989" y="4730863"/>
            <a:ext cx="451145" cy="1210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2761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0"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9"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926"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1316429" y="583629"/>
            <a:ext cx="8749918" cy="675515"/>
          </a:xfrm>
          <a:prstGeom prst="rect">
            <a:avLst/>
          </a:prstGeom>
        </p:spPr>
        <p:txBody>
          <a:bodyPr wrap="square" lIns="0" tIns="0" rIns="0" bIns="0">
            <a:normAutofit fontScale="92500"/>
          </a:bodyPr>
          <a:lstStyle/>
          <a:p>
            <a:pPr algn="ctr"/>
            <a:r>
              <a:rPr lang="en-US" sz="4800" dirty="0">
                <a:solidFill>
                  <a:srgbClr val="F8F8F8">
                    <a:lumMod val="65000"/>
                    <a:lumOff val="35000"/>
                  </a:srgbClr>
                </a:solidFill>
              </a:rPr>
              <a:t>Data Augmentation and Transformation</a:t>
            </a:r>
          </a:p>
        </p:txBody>
      </p:sp>
      <p:pic>
        <p:nvPicPr>
          <p:cNvPr id="4" name="תמונה 3" descr="תמונה שמכילה צילום מסך&#10;&#10;התיאור נוצר באופן אוטומטי">
            <a:extLst>
              <a:ext uri="{FF2B5EF4-FFF2-40B4-BE49-F238E27FC236}">
                <a16:creationId xmlns:a16="http://schemas.microsoft.com/office/drawing/2014/main" id="{126A285B-AA97-484F-BD3D-B6B067085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205" y="1531318"/>
            <a:ext cx="2996407" cy="4629963"/>
          </a:xfrm>
          <a:prstGeom prst="rect">
            <a:avLst/>
          </a:prstGeom>
        </p:spPr>
      </p:pic>
      <p:pic>
        <p:nvPicPr>
          <p:cNvPr id="18" name="תמונה 17" descr="תמונה שמכילה צילום מסך&#10;&#10;התיאור נוצר באופן אוטומטי">
            <a:extLst>
              <a:ext uri="{FF2B5EF4-FFF2-40B4-BE49-F238E27FC236}">
                <a16:creationId xmlns:a16="http://schemas.microsoft.com/office/drawing/2014/main" id="{ECB97AB6-68C8-474A-8175-C432AFDBE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915" y="1531318"/>
            <a:ext cx="2773441" cy="4624074"/>
          </a:xfrm>
          <a:prstGeom prst="rect">
            <a:avLst/>
          </a:prstGeom>
        </p:spPr>
      </p:pic>
      <p:pic>
        <p:nvPicPr>
          <p:cNvPr id="6" name="תמונה 5" descr="תמונה שמכילה מים, חוץ, שחייה, דג&#10;&#10;התיאור נוצר באופן אוטומטי">
            <a:extLst>
              <a:ext uri="{FF2B5EF4-FFF2-40B4-BE49-F238E27FC236}">
                <a16:creationId xmlns:a16="http://schemas.microsoft.com/office/drawing/2014/main" id="{DC1CCC28-BC46-43B1-A258-2B7DC0C73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199" y="1407073"/>
            <a:ext cx="6489731" cy="4867298"/>
          </a:xfrm>
          <a:prstGeom prst="rect">
            <a:avLst/>
          </a:prstGeom>
        </p:spPr>
      </p:pic>
      <p:pic>
        <p:nvPicPr>
          <p:cNvPr id="10" name="תמונה 9" descr="תמונה שמכילה ציפור&#10;&#10;התיאור נוצר באופן אוטומטי">
            <a:extLst>
              <a:ext uri="{FF2B5EF4-FFF2-40B4-BE49-F238E27FC236}">
                <a16:creationId xmlns:a16="http://schemas.microsoft.com/office/drawing/2014/main" id="{CE8F0BE7-0817-43D4-821C-EC608CDED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042" y="1407072"/>
            <a:ext cx="6489729" cy="4867297"/>
          </a:xfrm>
          <a:prstGeom prst="rect">
            <a:avLst/>
          </a:prstGeom>
        </p:spPr>
      </p:pic>
    </p:spTree>
    <p:extLst>
      <p:ext uri="{BB962C8B-B14F-4D97-AF65-F5344CB8AC3E}">
        <p14:creationId xmlns:p14="http://schemas.microsoft.com/office/powerpoint/2010/main" val="27781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926"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pic>
        <p:nvPicPr>
          <p:cNvPr id="3" name="תמונה 2" descr="תמונה שמכילה צילום מסך, מחשב, שולחן, ישיבה&#10;&#10;התיאור נוצר באופן אוטומטי">
            <a:extLst>
              <a:ext uri="{FF2B5EF4-FFF2-40B4-BE49-F238E27FC236}">
                <a16:creationId xmlns:a16="http://schemas.microsoft.com/office/drawing/2014/main" id="{50108EB2-EFA3-4F6F-A436-FBA45E41EFCA}"/>
              </a:ext>
            </a:extLst>
          </p:cNvPr>
          <p:cNvPicPr>
            <a:picLocks noChangeAspect="1"/>
          </p:cNvPicPr>
          <p:nvPr/>
        </p:nvPicPr>
        <p:blipFill rotWithShape="1">
          <a:blip r:embed="rId2">
            <a:extLst>
              <a:ext uri="{28A0092B-C50C-407E-A947-70E740481C1C}">
                <a14:useLocalDpi xmlns:a14="http://schemas.microsoft.com/office/drawing/2010/main" val="0"/>
              </a:ext>
            </a:extLst>
          </a:blip>
          <a:srcRect l="3400" t="4833"/>
          <a:stretch/>
        </p:blipFill>
        <p:spPr>
          <a:xfrm>
            <a:off x="117566" y="486755"/>
            <a:ext cx="10808582" cy="5989671"/>
          </a:xfrm>
          <a:prstGeom prst="rect">
            <a:avLst/>
          </a:prstGeom>
        </p:spPr>
      </p:pic>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16" name="Flowchart: Data 2">
            <a:extLst>
              <a:ext uri="{FF2B5EF4-FFF2-40B4-BE49-F238E27FC236}">
                <a16:creationId xmlns:a16="http://schemas.microsoft.com/office/drawing/2014/main" id="{C33CE5C3-06C7-42EA-BE1D-A595E5389B93}"/>
              </a:ext>
            </a:extLst>
          </p:cNvPr>
          <p:cNvSpPr/>
          <p:nvPr/>
        </p:nvSpPr>
        <p:spPr>
          <a:xfrm>
            <a:off x="-22035" y="-27382"/>
            <a:ext cx="1361457" cy="51413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58" name="Rectangle 57"/>
          <p:cNvSpPr/>
          <p:nvPr/>
        </p:nvSpPr>
        <p:spPr>
          <a:xfrm>
            <a:off x="0" y="51343"/>
            <a:ext cx="1093980" cy="356688"/>
          </a:xfrm>
          <a:prstGeom prst="rect">
            <a:avLst/>
          </a:prstGeom>
        </p:spPr>
        <p:txBody>
          <a:bodyPr wrap="square" lIns="0" tIns="0" rIns="0" bIns="0">
            <a:normAutofit fontScale="92500" lnSpcReduction="10000"/>
          </a:bodyPr>
          <a:lstStyle/>
          <a:p>
            <a:pPr algn="ctr"/>
            <a:r>
              <a:rPr lang="en-US" sz="2800" dirty="0">
                <a:solidFill>
                  <a:srgbClr val="F8F8F8">
                    <a:lumMod val="65000"/>
                    <a:lumOff val="35000"/>
                  </a:srgbClr>
                </a:solidFill>
              </a:rPr>
              <a:t>Training</a:t>
            </a:r>
          </a:p>
        </p:txBody>
      </p:sp>
      <p:sp>
        <p:nvSpPr>
          <p:cNvPr id="5" name="מלבן 4">
            <a:extLst>
              <a:ext uri="{FF2B5EF4-FFF2-40B4-BE49-F238E27FC236}">
                <a16:creationId xmlns:a16="http://schemas.microsoft.com/office/drawing/2014/main" id="{A4341155-BC6F-4816-B168-8F8F85E912CA}"/>
              </a:ext>
            </a:extLst>
          </p:cNvPr>
          <p:cNvSpPr/>
          <p:nvPr/>
        </p:nvSpPr>
        <p:spPr>
          <a:xfrm>
            <a:off x="2427165" y="2542678"/>
            <a:ext cx="800100" cy="1143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מלבן 18">
            <a:extLst>
              <a:ext uri="{FF2B5EF4-FFF2-40B4-BE49-F238E27FC236}">
                <a16:creationId xmlns:a16="http://schemas.microsoft.com/office/drawing/2014/main" id="{FCC2971B-F63E-4D67-B145-2F557A9ED459}"/>
              </a:ext>
            </a:extLst>
          </p:cNvPr>
          <p:cNvSpPr/>
          <p:nvPr/>
        </p:nvSpPr>
        <p:spPr>
          <a:xfrm>
            <a:off x="5146704" y="2542678"/>
            <a:ext cx="800100" cy="1143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מלבן 19">
            <a:extLst>
              <a:ext uri="{FF2B5EF4-FFF2-40B4-BE49-F238E27FC236}">
                <a16:creationId xmlns:a16="http://schemas.microsoft.com/office/drawing/2014/main" id="{FA10B423-E498-4767-A4BF-AB9C6BB32CCB}"/>
              </a:ext>
            </a:extLst>
          </p:cNvPr>
          <p:cNvSpPr/>
          <p:nvPr/>
        </p:nvSpPr>
        <p:spPr>
          <a:xfrm>
            <a:off x="3250226" y="2542678"/>
            <a:ext cx="1783385" cy="1143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מלבן 20">
            <a:extLst>
              <a:ext uri="{FF2B5EF4-FFF2-40B4-BE49-F238E27FC236}">
                <a16:creationId xmlns:a16="http://schemas.microsoft.com/office/drawing/2014/main" id="{ED03CB18-82A9-46AC-A8D4-A82E365390D3}"/>
              </a:ext>
            </a:extLst>
          </p:cNvPr>
          <p:cNvSpPr/>
          <p:nvPr/>
        </p:nvSpPr>
        <p:spPr>
          <a:xfrm>
            <a:off x="3463414" y="3263900"/>
            <a:ext cx="654050" cy="11430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BEEA8003-2A28-4036-A0AE-8685984244F6}"/>
              </a:ext>
            </a:extLst>
          </p:cNvPr>
          <p:cNvSpPr txBox="1"/>
          <p:nvPr/>
        </p:nvSpPr>
        <p:spPr>
          <a:xfrm>
            <a:off x="2096297" y="2227590"/>
            <a:ext cx="1151186" cy="261610"/>
          </a:xfrm>
          <a:prstGeom prst="rect">
            <a:avLst/>
          </a:prstGeom>
          <a:solidFill>
            <a:schemeClr val="bg1"/>
          </a:solidFill>
        </p:spPr>
        <p:txBody>
          <a:bodyPr wrap="square" rtlCol="1">
            <a:spAutoFit/>
          </a:bodyPr>
          <a:lstStyle/>
          <a:p>
            <a:pPr algn="ctr"/>
            <a:r>
              <a:rPr lang="en-US" sz="1100" dirty="0">
                <a:solidFill>
                  <a:srgbClr val="FF0000"/>
                </a:solidFill>
              </a:rPr>
              <a:t>Iteration Number</a:t>
            </a:r>
            <a:endParaRPr lang="he-IL" sz="1100" dirty="0">
              <a:solidFill>
                <a:srgbClr val="FF0000"/>
              </a:solidFill>
            </a:endParaRPr>
          </a:p>
        </p:txBody>
      </p:sp>
      <p:sp>
        <p:nvSpPr>
          <p:cNvPr id="22" name="תיבת טקסט 21">
            <a:extLst>
              <a:ext uri="{FF2B5EF4-FFF2-40B4-BE49-F238E27FC236}">
                <a16:creationId xmlns:a16="http://schemas.microsoft.com/office/drawing/2014/main" id="{77CD05A5-E328-423C-AC12-36F592E4EAB7}"/>
              </a:ext>
            </a:extLst>
          </p:cNvPr>
          <p:cNvSpPr txBox="1"/>
          <p:nvPr/>
        </p:nvSpPr>
        <p:spPr>
          <a:xfrm>
            <a:off x="3270444" y="2227590"/>
            <a:ext cx="1783385" cy="261610"/>
          </a:xfrm>
          <a:prstGeom prst="rect">
            <a:avLst/>
          </a:prstGeom>
          <a:solidFill>
            <a:schemeClr val="bg1"/>
          </a:solidFill>
        </p:spPr>
        <p:txBody>
          <a:bodyPr wrap="square" rtlCol="1">
            <a:spAutoFit/>
          </a:bodyPr>
          <a:lstStyle/>
          <a:p>
            <a:pPr algn="ctr"/>
            <a:r>
              <a:rPr lang="en-US" sz="1100" dirty="0">
                <a:solidFill>
                  <a:srgbClr val="FF0000"/>
                </a:solidFill>
              </a:rPr>
              <a:t># of Iterations per Seconds</a:t>
            </a:r>
            <a:endParaRPr lang="he-IL" sz="1100" dirty="0">
              <a:solidFill>
                <a:srgbClr val="FF0000"/>
              </a:solidFill>
            </a:endParaRPr>
          </a:p>
        </p:txBody>
      </p:sp>
      <p:sp>
        <p:nvSpPr>
          <p:cNvPr id="23" name="תיבת טקסט 22">
            <a:extLst>
              <a:ext uri="{FF2B5EF4-FFF2-40B4-BE49-F238E27FC236}">
                <a16:creationId xmlns:a16="http://schemas.microsoft.com/office/drawing/2014/main" id="{649F7748-0402-400E-8622-25DD413785B5}"/>
              </a:ext>
            </a:extLst>
          </p:cNvPr>
          <p:cNvSpPr txBox="1"/>
          <p:nvPr/>
        </p:nvSpPr>
        <p:spPr>
          <a:xfrm>
            <a:off x="5107561" y="2227590"/>
            <a:ext cx="890794" cy="261610"/>
          </a:xfrm>
          <a:prstGeom prst="rect">
            <a:avLst/>
          </a:prstGeom>
          <a:solidFill>
            <a:schemeClr val="bg1"/>
          </a:solidFill>
        </p:spPr>
        <p:txBody>
          <a:bodyPr wrap="square" rtlCol="1">
            <a:spAutoFit/>
          </a:bodyPr>
          <a:lstStyle/>
          <a:p>
            <a:pPr algn="ctr"/>
            <a:r>
              <a:rPr lang="en-US" sz="1100" dirty="0">
                <a:solidFill>
                  <a:srgbClr val="FF0000"/>
                </a:solidFill>
              </a:rPr>
              <a:t>Training Loss</a:t>
            </a:r>
            <a:endParaRPr lang="he-IL" sz="1100" dirty="0">
              <a:solidFill>
                <a:srgbClr val="FF0000"/>
              </a:solidFill>
            </a:endParaRPr>
          </a:p>
        </p:txBody>
      </p:sp>
      <p:sp>
        <p:nvSpPr>
          <p:cNvPr id="24" name="תיבת טקסט 23">
            <a:extLst>
              <a:ext uri="{FF2B5EF4-FFF2-40B4-BE49-F238E27FC236}">
                <a16:creationId xmlns:a16="http://schemas.microsoft.com/office/drawing/2014/main" id="{788B5859-C98F-4406-9BA5-68864F4623CE}"/>
              </a:ext>
            </a:extLst>
          </p:cNvPr>
          <p:cNvSpPr txBox="1"/>
          <p:nvPr/>
        </p:nvSpPr>
        <p:spPr>
          <a:xfrm>
            <a:off x="3305803" y="3406145"/>
            <a:ext cx="969272" cy="261610"/>
          </a:xfrm>
          <a:prstGeom prst="rect">
            <a:avLst/>
          </a:prstGeom>
          <a:solidFill>
            <a:schemeClr val="bg1"/>
          </a:solidFill>
        </p:spPr>
        <p:txBody>
          <a:bodyPr wrap="square" rtlCol="1">
            <a:spAutoFit/>
          </a:bodyPr>
          <a:lstStyle/>
          <a:p>
            <a:pPr algn="ctr"/>
            <a:r>
              <a:rPr lang="en-US" sz="1100" dirty="0">
                <a:solidFill>
                  <a:srgbClr val="FF0000"/>
                </a:solidFill>
              </a:rPr>
              <a:t>Learning Rate</a:t>
            </a:r>
            <a:endParaRPr lang="he-IL" sz="1100" dirty="0">
              <a:solidFill>
                <a:srgbClr val="FF0000"/>
              </a:solidFill>
            </a:endParaRPr>
          </a:p>
        </p:txBody>
      </p:sp>
      <p:sp>
        <p:nvSpPr>
          <p:cNvPr id="25" name="מלבן 24">
            <a:extLst>
              <a:ext uri="{FF2B5EF4-FFF2-40B4-BE49-F238E27FC236}">
                <a16:creationId xmlns:a16="http://schemas.microsoft.com/office/drawing/2014/main" id="{DD6DA96E-0333-419A-925D-886E0DC959B7}"/>
              </a:ext>
            </a:extLst>
          </p:cNvPr>
          <p:cNvSpPr/>
          <p:nvPr/>
        </p:nvSpPr>
        <p:spPr>
          <a:xfrm>
            <a:off x="117566" y="1371758"/>
            <a:ext cx="10747284" cy="26161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תיבת טקסט 25">
            <a:extLst>
              <a:ext uri="{FF2B5EF4-FFF2-40B4-BE49-F238E27FC236}">
                <a16:creationId xmlns:a16="http://schemas.microsoft.com/office/drawing/2014/main" id="{7E2BFF02-289B-4BFA-842D-44F59EDD8847}"/>
              </a:ext>
            </a:extLst>
          </p:cNvPr>
          <p:cNvSpPr txBox="1"/>
          <p:nvPr/>
        </p:nvSpPr>
        <p:spPr>
          <a:xfrm>
            <a:off x="6173497" y="1072940"/>
            <a:ext cx="1205203" cy="261610"/>
          </a:xfrm>
          <a:prstGeom prst="rect">
            <a:avLst/>
          </a:prstGeom>
          <a:solidFill>
            <a:schemeClr val="bg1"/>
          </a:solidFill>
        </p:spPr>
        <p:txBody>
          <a:bodyPr wrap="square" rtlCol="1">
            <a:spAutoFit/>
          </a:bodyPr>
          <a:lstStyle/>
          <a:p>
            <a:pPr algn="ctr"/>
            <a:r>
              <a:rPr lang="en-US" sz="1100" dirty="0">
                <a:solidFill>
                  <a:srgbClr val="FF0000"/>
                </a:solidFill>
              </a:rPr>
              <a:t>Model Checkpoint</a:t>
            </a:r>
            <a:endParaRPr lang="he-IL" sz="1100" dirty="0">
              <a:solidFill>
                <a:srgbClr val="FF0000"/>
              </a:solidFill>
            </a:endParaRPr>
          </a:p>
        </p:txBody>
      </p:sp>
      <p:sp>
        <p:nvSpPr>
          <p:cNvPr id="27" name="מלבן 26">
            <a:extLst>
              <a:ext uri="{FF2B5EF4-FFF2-40B4-BE49-F238E27FC236}">
                <a16:creationId xmlns:a16="http://schemas.microsoft.com/office/drawing/2014/main" id="{AE1B15BA-DBA6-45DF-9E80-1C834B4BA6BB}"/>
              </a:ext>
            </a:extLst>
          </p:cNvPr>
          <p:cNvSpPr/>
          <p:nvPr/>
        </p:nvSpPr>
        <p:spPr>
          <a:xfrm>
            <a:off x="121518" y="4201023"/>
            <a:ext cx="10747284" cy="236558"/>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תיבת טקסט 27">
            <a:extLst>
              <a:ext uri="{FF2B5EF4-FFF2-40B4-BE49-F238E27FC236}">
                <a16:creationId xmlns:a16="http://schemas.microsoft.com/office/drawing/2014/main" id="{A7F7D01C-4D0A-4C29-BC0D-FFCAB33D5AF3}"/>
              </a:ext>
            </a:extLst>
          </p:cNvPr>
          <p:cNvSpPr txBox="1"/>
          <p:nvPr/>
        </p:nvSpPr>
        <p:spPr>
          <a:xfrm>
            <a:off x="6173497" y="3907895"/>
            <a:ext cx="2995904" cy="261610"/>
          </a:xfrm>
          <a:prstGeom prst="rect">
            <a:avLst/>
          </a:prstGeom>
          <a:solidFill>
            <a:schemeClr val="bg1"/>
          </a:solidFill>
        </p:spPr>
        <p:txBody>
          <a:bodyPr wrap="square" rtlCol="1">
            <a:spAutoFit/>
          </a:bodyPr>
          <a:lstStyle/>
          <a:p>
            <a:pPr algn="ctr"/>
            <a:r>
              <a:rPr lang="en-US" sz="1100" dirty="0">
                <a:solidFill>
                  <a:srgbClr val="FF0000"/>
                </a:solidFill>
              </a:rPr>
              <a:t>Starting another epoch over the whole training set</a:t>
            </a:r>
            <a:endParaRPr lang="he-IL" sz="1100" dirty="0">
              <a:solidFill>
                <a:srgbClr val="FF0000"/>
              </a:solidFill>
            </a:endParaRPr>
          </a:p>
        </p:txBody>
      </p:sp>
    </p:spTree>
    <p:extLst>
      <p:ext uri="{BB962C8B-B14F-4D97-AF65-F5344CB8AC3E}">
        <p14:creationId xmlns:p14="http://schemas.microsoft.com/office/powerpoint/2010/main" val="23488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1" grpId="0" animBg="1"/>
      <p:bldP spid="6" grpId="0" animBg="1"/>
      <p:bldP spid="22" grpId="0" animBg="1"/>
      <p:bldP spid="23" grpId="0" animBg="1"/>
      <p:bldP spid="24" grpId="0" animBg="1"/>
      <p:bldP spid="25" grpId="0" animBg="1"/>
      <p:bldP spid="26" grpId="0" animBg="1"/>
      <p:bldP spid="27" grpId="0" animBg="1"/>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926" y="215969"/>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15" name="Title 4">
            <a:extLst>
              <a:ext uri="{FF2B5EF4-FFF2-40B4-BE49-F238E27FC236}">
                <a16:creationId xmlns:a16="http://schemas.microsoft.com/office/drawing/2014/main" id="{3411746C-8BC5-4239-908F-6F43D67E359F}"/>
              </a:ext>
            </a:extLst>
          </p:cNvPr>
          <p:cNvSpPr txBox="1">
            <a:spLocks/>
          </p:cNvSpPr>
          <p:nvPr/>
        </p:nvSpPr>
        <p:spPr>
          <a:xfrm>
            <a:off x="3336399" y="990121"/>
            <a:ext cx="4378294" cy="1082393"/>
          </a:xfrm>
          <a:prstGeom prst="rect">
            <a:avLst/>
          </a:prstGeom>
        </p:spPr>
        <p:txBody>
          <a:bodyPr>
            <a:normAutofit fontScale="92500" lnSpcReduction="2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9600" dirty="0">
                <a:solidFill>
                  <a:schemeClr val="bg1"/>
                </a:solidFill>
              </a:rPr>
              <a:t>Questions</a:t>
            </a:r>
          </a:p>
        </p:txBody>
      </p:sp>
      <p:pic>
        <p:nvPicPr>
          <p:cNvPr id="16" name="Picture 7">
            <a:extLst>
              <a:ext uri="{FF2B5EF4-FFF2-40B4-BE49-F238E27FC236}">
                <a16:creationId xmlns:a16="http://schemas.microsoft.com/office/drawing/2014/main" id="{C26BDB5D-6BCE-43ED-B5DB-88BF0B7F2EB8}"/>
              </a:ext>
            </a:extLst>
          </p:cNvPr>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harpenSoften amount="93000"/>
                    </a14:imgEffect>
                    <a14:imgEffect>
                      <a14:colorTemperature colorTemp="11500"/>
                    </a14:imgEffect>
                    <a14:imgEffect>
                      <a14:brightnessContrast bright="-23000" contrast="45000"/>
                    </a14:imgEffect>
                  </a14:imgLayer>
                </a14:imgProps>
              </a:ext>
              <a:ext uri="{28A0092B-C50C-407E-A947-70E740481C1C}">
                <a14:useLocalDpi xmlns:a14="http://schemas.microsoft.com/office/drawing/2010/main" val="0"/>
              </a:ext>
            </a:extLst>
          </a:blip>
          <a:stretch>
            <a:fillRect/>
          </a:stretch>
        </p:blipFill>
        <p:spPr>
          <a:xfrm>
            <a:off x="2949652" y="1973601"/>
            <a:ext cx="4011892" cy="4277071"/>
          </a:xfrm>
          <a:prstGeom prst="rect">
            <a:avLst/>
          </a:prstGeom>
        </p:spPr>
      </p:pic>
    </p:spTree>
    <p:extLst>
      <p:ext uri="{BB962C8B-B14F-4D97-AF65-F5344CB8AC3E}">
        <p14:creationId xmlns:p14="http://schemas.microsoft.com/office/powerpoint/2010/main" val="1106134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144353" y="207580"/>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15" name="Title 4">
            <a:extLst>
              <a:ext uri="{FF2B5EF4-FFF2-40B4-BE49-F238E27FC236}">
                <a16:creationId xmlns:a16="http://schemas.microsoft.com/office/drawing/2014/main" id="{3411746C-8BC5-4239-908F-6F43D67E359F}"/>
              </a:ext>
            </a:extLst>
          </p:cNvPr>
          <p:cNvSpPr txBox="1">
            <a:spLocks/>
          </p:cNvSpPr>
          <p:nvPr/>
        </p:nvSpPr>
        <p:spPr>
          <a:xfrm>
            <a:off x="2439090" y="2696616"/>
            <a:ext cx="6363077" cy="2123789"/>
          </a:xfrm>
          <a:prstGeom prst="rect">
            <a:avLst/>
          </a:prstGeom>
        </p:spPr>
        <p:txBody>
          <a:bodyPr>
            <a:normAutofit fontScale="850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15400" dirty="0">
                <a:solidFill>
                  <a:schemeClr val="bg1"/>
                </a:solidFill>
              </a:rPr>
              <a:t>Thank you!</a:t>
            </a:r>
          </a:p>
        </p:txBody>
      </p:sp>
    </p:spTree>
    <p:extLst>
      <p:ext uri="{BB962C8B-B14F-4D97-AF65-F5344CB8AC3E}">
        <p14:creationId xmlns:p14="http://schemas.microsoft.com/office/powerpoint/2010/main" val="3868770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lowchart: Data 2"/>
          <p:cNvSpPr/>
          <p:nvPr/>
        </p:nvSpPr>
        <p:spPr>
          <a:xfrm>
            <a:off x="-22035" y="-27384"/>
            <a:ext cx="1911096" cy="25068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33" name="Flowchart: Data 2"/>
          <p:cNvSpPr/>
          <p:nvPr/>
        </p:nvSpPr>
        <p:spPr>
          <a:xfrm flipH="1">
            <a:off x="9389709" y="2032300"/>
            <a:ext cx="2802291" cy="1124491"/>
          </a:xfrm>
          <a:custGeom>
            <a:avLst/>
            <a:gdLst/>
            <a:ahLst/>
            <a:cxnLst/>
            <a:rect l="l" t="t" r="r" b="b"/>
            <a:pathLst>
              <a:path w="2802291" h="1124490">
                <a:moveTo>
                  <a:pt x="105360" y="0"/>
                </a:moveTo>
                <a:lnTo>
                  <a:pt x="0" y="324220"/>
                </a:lnTo>
                <a:lnTo>
                  <a:pt x="0" y="1124490"/>
                </a:lnTo>
                <a:lnTo>
                  <a:pt x="2480605" y="1114508"/>
                </a:lnTo>
                <a:lnTo>
                  <a:pt x="2802291" y="1103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21" name="Flowchart: Data 20"/>
          <p:cNvSpPr/>
          <p:nvPr/>
        </p:nvSpPr>
        <p:spPr>
          <a:xfrm flipH="1">
            <a:off x="3844476" y="4808809"/>
            <a:ext cx="1828800" cy="1125539"/>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20" name="Flowchart: Data 19"/>
          <p:cNvSpPr/>
          <p:nvPr/>
        </p:nvSpPr>
        <p:spPr>
          <a:xfrm flipH="1">
            <a:off x="-12612" y="4378577"/>
            <a:ext cx="1483695" cy="114759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133"/>
              <a:gd name="connsiteY0" fmla="*/ 10196 h 10196"/>
              <a:gd name="connsiteX1" fmla="*/ 2000 w 8133"/>
              <a:gd name="connsiteY1" fmla="*/ 196 h 10196"/>
              <a:gd name="connsiteX2" fmla="*/ 8133 w 8133"/>
              <a:gd name="connsiteY2" fmla="*/ 0 h 10196"/>
              <a:gd name="connsiteX3" fmla="*/ 8000 w 8133"/>
              <a:gd name="connsiteY3" fmla="*/ 10196 h 10196"/>
              <a:gd name="connsiteX4" fmla="*/ 0 w 8133"/>
              <a:gd name="connsiteY4" fmla="*/ 10196 h 10196"/>
              <a:gd name="connsiteX0" fmla="*/ 0 w 9844"/>
              <a:gd name="connsiteY0" fmla="*/ 10000 h 10000"/>
              <a:gd name="connsiteX1" fmla="*/ 2459 w 9844"/>
              <a:gd name="connsiteY1" fmla="*/ 192 h 10000"/>
              <a:gd name="connsiteX2" fmla="*/ 9708 w 9844"/>
              <a:gd name="connsiteY2" fmla="*/ 0 h 10000"/>
              <a:gd name="connsiteX3" fmla="*/ 9836 w 9844"/>
              <a:gd name="connsiteY3" fmla="*/ 10000 h 10000"/>
              <a:gd name="connsiteX4" fmla="*/ 0 w 9844"/>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4" h="10000">
                <a:moveTo>
                  <a:pt x="0" y="10000"/>
                </a:moveTo>
                <a:lnTo>
                  <a:pt x="2459" y="192"/>
                </a:lnTo>
                <a:lnTo>
                  <a:pt x="9708" y="0"/>
                </a:lnTo>
                <a:cubicBezTo>
                  <a:pt x="9654" y="3334"/>
                  <a:pt x="9891" y="6666"/>
                  <a:pt x="9836" y="10000"/>
                </a:cubicBezTo>
                <a:lnTo>
                  <a:pt x="0" y="10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9" name="Flowchart: Data 18"/>
          <p:cNvSpPr/>
          <p:nvPr/>
        </p:nvSpPr>
        <p:spPr>
          <a:xfrm flipH="1">
            <a:off x="5014567" y="1678341"/>
            <a:ext cx="3591580" cy="113656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9639"/>
              <a:gd name="connsiteY0" fmla="*/ 10000 h 10000"/>
              <a:gd name="connsiteX1" fmla="*/ 2000 w 19639"/>
              <a:gd name="connsiteY1" fmla="*/ 0 h 10000"/>
              <a:gd name="connsiteX2" fmla="*/ 19639 w 19639"/>
              <a:gd name="connsiteY2" fmla="*/ 98 h 10000"/>
              <a:gd name="connsiteX3" fmla="*/ 8000 w 19639"/>
              <a:gd name="connsiteY3" fmla="*/ 10000 h 10000"/>
              <a:gd name="connsiteX4" fmla="*/ 0 w 19639"/>
              <a:gd name="connsiteY4" fmla="*/ 10000 h 10000"/>
              <a:gd name="connsiteX0" fmla="*/ 0 w 19639"/>
              <a:gd name="connsiteY0" fmla="*/ 10000 h 10098"/>
              <a:gd name="connsiteX1" fmla="*/ 2000 w 19639"/>
              <a:gd name="connsiteY1" fmla="*/ 0 h 10098"/>
              <a:gd name="connsiteX2" fmla="*/ 19639 w 19639"/>
              <a:gd name="connsiteY2" fmla="*/ 98 h 10098"/>
              <a:gd name="connsiteX3" fmla="*/ 18241 w 19639"/>
              <a:gd name="connsiteY3" fmla="*/ 10098 h 10098"/>
              <a:gd name="connsiteX4" fmla="*/ 0 w 19639"/>
              <a:gd name="connsiteY4" fmla="*/ 10000 h 10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9" h="10098">
                <a:moveTo>
                  <a:pt x="0" y="10000"/>
                </a:moveTo>
                <a:lnTo>
                  <a:pt x="2000" y="0"/>
                </a:lnTo>
                <a:lnTo>
                  <a:pt x="19639" y="98"/>
                </a:lnTo>
                <a:lnTo>
                  <a:pt x="18241" y="10098"/>
                </a:lnTo>
                <a:lnTo>
                  <a:pt x="0" y="1000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2" name="Flowchart: Data 11"/>
          <p:cNvSpPr/>
          <p:nvPr/>
        </p:nvSpPr>
        <p:spPr>
          <a:xfrm flipH="1">
            <a:off x="8341213" y="4411654"/>
            <a:ext cx="1828800" cy="1114521"/>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1" name="Flowchart: Data 10"/>
          <p:cNvSpPr/>
          <p:nvPr/>
        </p:nvSpPr>
        <p:spPr>
          <a:xfrm flipH="1">
            <a:off x="3817495" y="4437212"/>
            <a:ext cx="1828800" cy="1125539"/>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3" name="Flowchart: Data 2"/>
          <p:cNvSpPr/>
          <p:nvPr/>
        </p:nvSpPr>
        <p:spPr>
          <a:xfrm flipH="1">
            <a:off x="677205" y="2012101"/>
            <a:ext cx="3062691" cy="112553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6747"/>
              <a:gd name="connsiteY0" fmla="*/ 10000 h 10000"/>
              <a:gd name="connsiteX1" fmla="*/ 2000 w 16747"/>
              <a:gd name="connsiteY1" fmla="*/ 0 h 10000"/>
              <a:gd name="connsiteX2" fmla="*/ 16747 w 16747"/>
              <a:gd name="connsiteY2" fmla="*/ 98 h 10000"/>
              <a:gd name="connsiteX3" fmla="*/ 8000 w 16747"/>
              <a:gd name="connsiteY3" fmla="*/ 10000 h 10000"/>
              <a:gd name="connsiteX4" fmla="*/ 0 w 16747"/>
              <a:gd name="connsiteY4" fmla="*/ 10000 h 10000"/>
              <a:gd name="connsiteX0" fmla="*/ 0 w 16747"/>
              <a:gd name="connsiteY0" fmla="*/ 10000 h 10000"/>
              <a:gd name="connsiteX1" fmla="*/ 2000 w 16747"/>
              <a:gd name="connsiteY1" fmla="*/ 0 h 10000"/>
              <a:gd name="connsiteX2" fmla="*/ 16747 w 16747"/>
              <a:gd name="connsiteY2" fmla="*/ 98 h 10000"/>
              <a:gd name="connsiteX3" fmla="*/ 14988 w 16747"/>
              <a:gd name="connsiteY3" fmla="*/ 9902 h 10000"/>
              <a:gd name="connsiteX4" fmla="*/ 0 w 16747"/>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7" h="10000">
                <a:moveTo>
                  <a:pt x="0" y="10000"/>
                </a:moveTo>
                <a:lnTo>
                  <a:pt x="2000" y="0"/>
                </a:lnTo>
                <a:lnTo>
                  <a:pt x="16747" y="98"/>
                </a:lnTo>
                <a:lnTo>
                  <a:pt x="14988" y="9902"/>
                </a:lnTo>
                <a:lnTo>
                  <a:pt x="0" y="10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23" name="Rectangle 22"/>
          <p:cNvSpPr/>
          <p:nvPr/>
        </p:nvSpPr>
        <p:spPr>
          <a:xfrm>
            <a:off x="0" y="2390971"/>
            <a:ext cx="12192000" cy="2687639"/>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5" name="Flowchart: Data 4"/>
          <p:cNvSpPr/>
          <p:nvPr/>
        </p:nvSpPr>
        <p:spPr>
          <a:xfrm>
            <a:off x="1" y="2012101"/>
            <a:ext cx="3382179" cy="3525091"/>
          </a:xfrm>
          <a:prstGeom prst="flowChartInputOutpu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7" name="Flowchart: Data 6"/>
          <p:cNvSpPr/>
          <p:nvPr/>
        </p:nvSpPr>
        <p:spPr>
          <a:xfrm>
            <a:off x="4188297" y="2042125"/>
            <a:ext cx="3382179" cy="3525091"/>
          </a:xfrm>
          <a:prstGeom prst="flowChartInputOutpu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254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9" name="Flowchart: Data 8"/>
          <p:cNvSpPr/>
          <p:nvPr/>
        </p:nvSpPr>
        <p:spPr>
          <a:xfrm>
            <a:off x="8704825" y="2012101"/>
            <a:ext cx="3382179" cy="3525091"/>
          </a:xfrm>
          <a:prstGeom prst="flowChartInputOutpu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14" name="Rectangle 13"/>
          <p:cNvSpPr/>
          <p:nvPr/>
        </p:nvSpPr>
        <p:spPr>
          <a:xfrm>
            <a:off x="1749980" y="376954"/>
            <a:ext cx="9045469" cy="925895"/>
          </a:xfrm>
          <a:prstGeom prst="rect">
            <a:avLst/>
          </a:prstGeom>
        </p:spPr>
        <p:txBody>
          <a:bodyPr wrap="square" lIns="0" tIns="0" rIns="0" bIns="0" anchor="ctr" anchorCtr="0">
            <a:normAutofit/>
          </a:bodyPr>
          <a:lstStyle/>
          <a:p>
            <a:pPr algn="ctr">
              <a:lnSpc>
                <a:spcPts val="6500"/>
              </a:lnSpc>
            </a:pPr>
            <a:r>
              <a:rPr lang="en-US" sz="6000" dirty="0">
                <a:ln w="0"/>
                <a:solidFill>
                  <a:srgbClr val="0C3244"/>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Our Services</a:t>
            </a:r>
          </a:p>
        </p:txBody>
      </p:sp>
      <p:sp>
        <p:nvSpPr>
          <p:cNvPr id="17" name="Flowchart: Data 16"/>
          <p:cNvSpPr/>
          <p:nvPr/>
        </p:nvSpPr>
        <p:spPr>
          <a:xfrm>
            <a:off x="4211399" y="1673631"/>
            <a:ext cx="4031575" cy="4262087"/>
          </a:xfrm>
          <a:prstGeom prst="flowChartInputOutpu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sp>
        <p:nvSpPr>
          <p:cNvPr id="27" name="TextBox 26"/>
          <p:cNvSpPr txBox="1"/>
          <p:nvPr/>
        </p:nvSpPr>
        <p:spPr>
          <a:xfrm>
            <a:off x="544132" y="2760775"/>
            <a:ext cx="2289218" cy="1871046"/>
          </a:xfrm>
          <a:prstGeom prst="rect">
            <a:avLst/>
          </a:prstGeom>
          <a:noFill/>
        </p:spPr>
        <p:txBody>
          <a:bodyPr wrap="square" lIns="0" tIns="0" rIns="0" bIns="0" rtlCol="0">
            <a:noAutofit/>
          </a:bodyPr>
          <a:lstStyle/>
          <a:p>
            <a:pPr algn="ctr"/>
            <a:r>
              <a:rPr lang="en-US" sz="40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rPr>
              <a:t>Pose Estimation</a:t>
            </a:r>
          </a:p>
          <a:p>
            <a:pPr algn="ctr"/>
            <a:r>
              <a:rPr lang="en-US" sz="40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rPr>
              <a:t>Model Testing</a:t>
            </a:r>
            <a:endParaRPr lang="en-GB" sz="4000" dirty="0">
              <a:solidFill>
                <a:schemeClr val="bg1"/>
              </a:solidFill>
              <a:latin typeface="+mj-lt"/>
            </a:endParaRPr>
          </a:p>
        </p:txBody>
      </p:sp>
      <p:sp>
        <p:nvSpPr>
          <p:cNvPr id="29" name="TextBox 28"/>
          <p:cNvSpPr txBox="1"/>
          <p:nvPr/>
        </p:nvSpPr>
        <p:spPr>
          <a:xfrm>
            <a:off x="9255613" y="2779530"/>
            <a:ext cx="2255684" cy="1833535"/>
          </a:xfrm>
          <a:prstGeom prst="rect">
            <a:avLst/>
          </a:prstGeom>
          <a:noFill/>
        </p:spPr>
        <p:txBody>
          <a:bodyPr wrap="square" lIns="0" tIns="0" rIns="0" bIns="0" rtlCol="0">
            <a:noAutofit/>
          </a:bodyPr>
          <a:lstStyle/>
          <a:p>
            <a:pPr algn="ctr"/>
            <a:r>
              <a:rPr lang="en-US" sz="40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rPr>
              <a:t>Pose Estimation Model Training</a:t>
            </a:r>
            <a:endParaRPr lang="en-GB" sz="4000" dirty="0">
              <a:solidFill>
                <a:schemeClr val="bg1"/>
              </a:solidFill>
              <a:latin typeface="+mj-lt"/>
            </a:endParaRPr>
          </a:p>
        </p:txBody>
      </p:sp>
      <p:sp>
        <p:nvSpPr>
          <p:cNvPr id="30" name="TextBox 29"/>
          <p:cNvSpPr txBox="1"/>
          <p:nvPr/>
        </p:nvSpPr>
        <p:spPr>
          <a:xfrm>
            <a:off x="5026502" y="2565508"/>
            <a:ext cx="2401368" cy="2235489"/>
          </a:xfrm>
          <a:prstGeom prst="rect">
            <a:avLst/>
          </a:prstGeom>
          <a:noFill/>
        </p:spPr>
        <p:txBody>
          <a:bodyPr wrap="square" lIns="0" tIns="0" rIns="0" bIns="0" rtlCol="0">
            <a:noAutofit/>
          </a:bodyPr>
          <a:lstStyle/>
          <a:p>
            <a:pPr algn="ctr"/>
            <a:r>
              <a:rPr lang="en-US" sz="4800" dirty="0">
                <a:ln w="0"/>
                <a:solidFill>
                  <a:schemeClr val="bg1"/>
                </a:solidFill>
                <a:effectLst>
                  <a:outerShdw blurRad="38100" dist="19050" dir="2700000" algn="tl" rotWithShape="0">
                    <a:schemeClr val="dk1">
                      <a:alpha val="40000"/>
                    </a:schemeClr>
                  </a:outerShdw>
                </a:effectLst>
                <a:latin typeface="+mj-lt"/>
                <a:ea typeface="Roboto Light" panose="02000000000000000000" pitchFamily="2" charset="0"/>
              </a:rPr>
              <a:t>Front Crawl Swimming Assessment</a:t>
            </a:r>
            <a:endParaRPr lang="en-GB" sz="4800" dirty="0">
              <a:solidFill>
                <a:schemeClr val="bg1"/>
              </a:solidFill>
              <a:latin typeface="+mj-lt"/>
            </a:endParaRPr>
          </a:p>
        </p:txBody>
      </p:sp>
    </p:spTree>
    <p:extLst>
      <p:ext uri="{BB962C8B-B14F-4D97-AF65-F5344CB8AC3E}">
        <p14:creationId xmlns:p14="http://schemas.microsoft.com/office/powerpoint/2010/main" val="346793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5000" fill="hold" grpId="0"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1800"/>
                            </p:stCondLst>
                            <p:childTnLst>
                              <p:par>
                                <p:cTn id="10" presetID="10" presetClass="entr" presetSubtype="0" fill="hold" grpId="0" nodeType="after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1000"/>
                                        <p:tgtEl>
                                          <p:spTgt spid="19"/>
                                        </p:tgtEl>
                                      </p:cBhvr>
                                    </p:animEffect>
                                  </p:childTnLst>
                                </p:cTn>
                              </p:par>
                              <p:par>
                                <p:cTn id="18" presetID="22" presetClass="entr" presetSubtype="1" fill="hold" grpId="0" nodeType="withEffect">
                                  <p:stCondLst>
                                    <p:cond delay="9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1000"/>
                                        <p:tgtEl>
                                          <p:spTgt spid="17"/>
                                        </p:tgtEl>
                                      </p:cBhvr>
                                    </p:animEffect>
                                  </p:childTnLst>
                                </p:cTn>
                              </p:par>
                              <p:par>
                                <p:cTn id="21" presetID="22" presetClass="entr" presetSubtype="4" fill="hold" grpId="0" nodeType="withEffect">
                                  <p:stCondLst>
                                    <p:cond delay="180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1000"/>
                                        <p:tgtEl>
                                          <p:spTgt spid="21"/>
                                        </p:tgtEl>
                                      </p:cBhvr>
                                    </p:animEffect>
                                  </p:childTnLst>
                                </p:cTn>
                              </p:par>
                              <p:par>
                                <p:cTn id="24" presetID="22" presetClass="entr" presetSubtype="1" fill="hold" grpId="0" nodeType="withEffect">
                                  <p:stCondLst>
                                    <p:cond delay="270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1000"/>
                                        <p:tgtEl>
                                          <p:spTgt spid="7"/>
                                        </p:tgtEl>
                                      </p:cBhvr>
                                    </p:animEffect>
                                  </p:childTnLst>
                                </p:cTn>
                              </p:par>
                              <p:par>
                                <p:cTn id="27" presetID="22" presetClass="entr" presetSubtype="4" fill="hold" grpId="0" nodeType="withEffect">
                                  <p:stCondLst>
                                    <p:cond delay="360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1000"/>
                                        <p:tgtEl>
                                          <p:spTgt spid="11"/>
                                        </p:tgtEl>
                                      </p:cBhvr>
                                    </p:animEffect>
                                  </p:childTnLst>
                                </p:cTn>
                              </p:par>
                            </p:childTnLst>
                          </p:cTn>
                        </p:par>
                        <p:par>
                          <p:cTn id="30" fill="hold">
                            <p:stCondLst>
                              <p:cond delay="46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par>
                                <p:cTn id="39" presetID="22" presetClass="entr" presetSubtype="1" fill="hold" grpId="0" nodeType="withEffect">
                                  <p:stCondLst>
                                    <p:cond delay="90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1000"/>
                                        <p:tgtEl>
                                          <p:spTgt spid="5"/>
                                        </p:tgtEl>
                                      </p:cBhvr>
                                    </p:animEffect>
                                  </p:childTnLst>
                                </p:cTn>
                              </p:par>
                              <p:par>
                                <p:cTn id="42" presetID="22" presetClass="entr" presetSubtype="4" fill="hold" grpId="0" nodeType="withEffect">
                                  <p:stCondLst>
                                    <p:cond delay="180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1000"/>
                                        <p:tgtEl>
                                          <p:spTgt spid="20"/>
                                        </p:tgtEl>
                                      </p:cBhvr>
                                    </p:animEffect>
                                  </p:childTnLst>
                                </p:cTn>
                              </p:par>
                            </p:childTnLst>
                          </p:cTn>
                        </p:par>
                        <p:par>
                          <p:cTn id="45" fill="hold">
                            <p:stCondLst>
                              <p:cond delay="280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down)">
                                      <p:cBhvr>
                                        <p:cTn id="53" dur="1000"/>
                                        <p:tgtEl>
                                          <p:spTgt spid="33"/>
                                        </p:tgtEl>
                                      </p:cBhvr>
                                    </p:animEffect>
                                  </p:childTnLst>
                                </p:cTn>
                              </p:par>
                              <p:par>
                                <p:cTn id="54" presetID="22" presetClass="entr" presetSubtype="1" fill="hold" grpId="0" nodeType="withEffect">
                                  <p:stCondLst>
                                    <p:cond delay="900"/>
                                  </p:stCondLst>
                                  <p:childTnLst>
                                    <p:set>
                                      <p:cBhvr>
                                        <p:cTn id="55" dur="1" fill="hold">
                                          <p:stCondLst>
                                            <p:cond delay="0"/>
                                          </p:stCondLst>
                                        </p:cTn>
                                        <p:tgtEl>
                                          <p:spTgt spid="9"/>
                                        </p:tgtEl>
                                        <p:attrNameLst>
                                          <p:attrName>style.visibility</p:attrName>
                                        </p:attrNameLst>
                                      </p:cBhvr>
                                      <p:to>
                                        <p:strVal val="visible"/>
                                      </p:to>
                                    </p:set>
                                    <p:animEffect transition="in" filter="wipe(up)">
                                      <p:cBhvr>
                                        <p:cTn id="56" dur="1000"/>
                                        <p:tgtEl>
                                          <p:spTgt spid="9"/>
                                        </p:tgtEl>
                                      </p:cBhvr>
                                    </p:animEffect>
                                  </p:childTnLst>
                                </p:cTn>
                              </p:par>
                              <p:par>
                                <p:cTn id="57" presetID="22" presetClass="entr" presetSubtype="4" fill="hold" grpId="0" nodeType="withEffect">
                                  <p:stCondLst>
                                    <p:cond delay="180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1000"/>
                                        <p:tgtEl>
                                          <p:spTgt spid="12"/>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1" grpId="0" animBg="1"/>
      <p:bldP spid="20" grpId="0" animBg="1"/>
      <p:bldP spid="19" grpId="0" animBg="1"/>
      <p:bldP spid="12" grpId="0" animBg="1"/>
      <p:bldP spid="11" grpId="0" animBg="1"/>
      <p:bldP spid="3" grpId="0" animBg="1"/>
      <p:bldP spid="23" grpId="0" animBg="1"/>
      <p:bldP spid="5" grpId="0" animBg="1"/>
      <p:bldP spid="7" grpId="0" animBg="1"/>
      <p:bldP spid="9" grpId="0" animBg="1"/>
      <p:bldP spid="14" grpId="0"/>
      <p:bldP spid="17" grpId="0" animBg="1"/>
      <p:bldP spid="27"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9912017" y="13383"/>
            <a:ext cx="2308115" cy="6840159"/>
            <a:chOff x="9912017" y="1638416"/>
            <a:chExt cx="2308114" cy="3505321"/>
          </a:xfrm>
        </p:grpSpPr>
        <p:sp>
          <p:nvSpPr>
            <p:cNvPr id="53" name="Flowchart: Data 41"/>
            <p:cNvSpPr/>
            <p:nvPr/>
          </p:nvSpPr>
          <p:spPr>
            <a:xfrm flipH="1">
              <a:off x="9913764" y="3418025"/>
              <a:ext cx="2298379" cy="172571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3"/>
                <a:gd name="connsiteY0" fmla="*/ 10000 h 10000"/>
                <a:gd name="connsiteX1" fmla="*/ 2000 w 9953"/>
                <a:gd name="connsiteY1" fmla="*/ 0 h 10000"/>
                <a:gd name="connsiteX2" fmla="*/ 9953 w 9953"/>
                <a:gd name="connsiteY2" fmla="*/ 0 h 10000"/>
                <a:gd name="connsiteX3" fmla="*/ 8000 w 9953"/>
                <a:gd name="connsiteY3" fmla="*/ 10000 h 10000"/>
                <a:gd name="connsiteX4" fmla="*/ 0 w 9953"/>
                <a:gd name="connsiteY4" fmla="*/ 10000 h 10000"/>
                <a:gd name="connsiteX0" fmla="*/ 0 w 9858"/>
                <a:gd name="connsiteY0" fmla="*/ 10000 h 10000"/>
                <a:gd name="connsiteX1" fmla="*/ 2009 w 9858"/>
                <a:gd name="connsiteY1" fmla="*/ 0 h 10000"/>
                <a:gd name="connsiteX2" fmla="*/ 9858 w 9858"/>
                <a:gd name="connsiteY2" fmla="*/ 0 h 10000"/>
                <a:gd name="connsiteX3" fmla="*/ 8038 w 9858"/>
                <a:gd name="connsiteY3" fmla="*/ 10000 h 10000"/>
                <a:gd name="connsiteX4" fmla="*/ 0 w 9858"/>
                <a:gd name="connsiteY4" fmla="*/ 10000 h 10000"/>
                <a:gd name="connsiteX0" fmla="*/ 0 w 10000"/>
                <a:gd name="connsiteY0" fmla="*/ 10032 h 10032"/>
                <a:gd name="connsiteX1" fmla="*/ 2038 w 10000"/>
                <a:gd name="connsiteY1" fmla="*/ 32 h 10032"/>
                <a:gd name="connsiteX2" fmla="*/ 10000 w 10000"/>
                <a:gd name="connsiteY2" fmla="*/ 0 h 10032"/>
                <a:gd name="connsiteX3" fmla="*/ 8154 w 10000"/>
                <a:gd name="connsiteY3" fmla="*/ 10032 h 10032"/>
                <a:gd name="connsiteX4" fmla="*/ 0 w 10000"/>
                <a:gd name="connsiteY4" fmla="*/ 10032 h 10032"/>
                <a:gd name="connsiteX0" fmla="*/ 0 w 10048"/>
                <a:gd name="connsiteY0" fmla="*/ 10064 h 10064"/>
                <a:gd name="connsiteX1" fmla="*/ 2038 w 10048"/>
                <a:gd name="connsiteY1" fmla="*/ 64 h 10064"/>
                <a:gd name="connsiteX2" fmla="*/ 10048 w 10048"/>
                <a:gd name="connsiteY2" fmla="*/ 0 h 10064"/>
                <a:gd name="connsiteX3" fmla="*/ 8154 w 10048"/>
                <a:gd name="connsiteY3" fmla="*/ 10064 h 10064"/>
                <a:gd name="connsiteX4" fmla="*/ 0 w 10048"/>
                <a:gd name="connsiteY4" fmla="*/ 10064 h 1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 h="10064">
                  <a:moveTo>
                    <a:pt x="0" y="10064"/>
                  </a:moveTo>
                  <a:lnTo>
                    <a:pt x="2038" y="64"/>
                  </a:lnTo>
                  <a:lnTo>
                    <a:pt x="10048" y="0"/>
                  </a:lnTo>
                  <a:lnTo>
                    <a:pt x="8154" y="10064"/>
                  </a:lnTo>
                  <a:lnTo>
                    <a:pt x="0" y="1006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4" name="Flowchart: Data 53"/>
            <p:cNvSpPr/>
            <p:nvPr/>
          </p:nvSpPr>
          <p:spPr>
            <a:xfrm>
              <a:off x="9912017" y="1638416"/>
              <a:ext cx="2308114" cy="1790584"/>
            </a:xfrm>
            <a:prstGeom prst="flowChartInputOutpu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41" name="Rectangle 40"/>
          <p:cNvSpPr/>
          <p:nvPr/>
        </p:nvSpPr>
        <p:spPr>
          <a:xfrm>
            <a:off x="0" y="210208"/>
            <a:ext cx="12192000" cy="644284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dirty="0">
              <a:solidFill>
                <a:srgbClr val="F8F8F8"/>
              </a:solidFill>
            </a:endParaRPr>
          </a:p>
        </p:txBody>
      </p:sp>
      <p:grpSp>
        <p:nvGrpSpPr>
          <p:cNvPr id="55" name="Group 54"/>
          <p:cNvGrpSpPr/>
          <p:nvPr/>
        </p:nvGrpSpPr>
        <p:grpSpPr>
          <a:xfrm>
            <a:off x="10371929" y="0"/>
            <a:ext cx="1839059" cy="6858000"/>
            <a:chOff x="10371927" y="1629274"/>
            <a:chExt cx="1839059" cy="3514464"/>
          </a:xfrm>
        </p:grpSpPr>
        <p:sp>
          <p:nvSpPr>
            <p:cNvPr id="56" name="Right Triangle 55"/>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57" name="Right Triangle 56"/>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58" name="Rectangle 57"/>
          <p:cNvSpPr/>
          <p:nvPr/>
        </p:nvSpPr>
        <p:spPr>
          <a:xfrm>
            <a:off x="951192" y="469897"/>
            <a:ext cx="9045469" cy="833563"/>
          </a:xfrm>
          <a:prstGeom prst="rect">
            <a:avLst/>
          </a:prstGeom>
        </p:spPr>
        <p:txBody>
          <a:bodyPr wrap="square" lIns="0" tIns="0" rIns="0" bIns="0">
            <a:normAutofit fontScale="92500"/>
          </a:bodyPr>
          <a:lstStyle/>
          <a:p>
            <a:pPr algn="ctr">
              <a:lnSpc>
                <a:spcPts val="6500"/>
              </a:lnSpc>
            </a:pPr>
            <a:endPar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endParaRPr>
          </a:p>
        </p:txBody>
      </p:sp>
      <p:grpSp>
        <p:nvGrpSpPr>
          <p:cNvPr id="12" name="קבוצה 11">
            <a:extLst>
              <a:ext uri="{FF2B5EF4-FFF2-40B4-BE49-F238E27FC236}">
                <a16:creationId xmlns:a16="http://schemas.microsoft.com/office/drawing/2014/main" id="{1FB4BEA0-223D-4CE7-BBD3-C702F8DB568C}"/>
              </a:ext>
            </a:extLst>
          </p:cNvPr>
          <p:cNvGrpSpPr/>
          <p:nvPr/>
        </p:nvGrpSpPr>
        <p:grpSpPr>
          <a:xfrm>
            <a:off x="2519342" y="1461508"/>
            <a:ext cx="5941877" cy="4926595"/>
            <a:chOff x="4521666" y="1392573"/>
            <a:chExt cx="5553511" cy="4664278"/>
          </a:xfrm>
        </p:grpSpPr>
        <p:sp>
          <p:nvSpPr>
            <p:cNvPr id="13" name="מלבן 12">
              <a:extLst>
                <a:ext uri="{FF2B5EF4-FFF2-40B4-BE49-F238E27FC236}">
                  <a16:creationId xmlns:a16="http://schemas.microsoft.com/office/drawing/2014/main" id="{F5D88ABA-BEA6-4370-95E0-20525F53307A}"/>
                </a:ext>
              </a:extLst>
            </p:cNvPr>
            <p:cNvSpPr/>
            <p:nvPr/>
          </p:nvSpPr>
          <p:spPr>
            <a:xfrm>
              <a:off x="4521666" y="1392573"/>
              <a:ext cx="5553511" cy="46642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2" descr="Train, Validation, Test Set in Machine Learning— How to understand">
              <a:extLst>
                <a:ext uri="{FF2B5EF4-FFF2-40B4-BE49-F238E27FC236}">
                  <a16:creationId xmlns:a16="http://schemas.microsoft.com/office/drawing/2014/main" id="{3C2CFEDA-372E-4876-BA1B-650E7217FE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0450" y="1507838"/>
              <a:ext cx="5255941" cy="4425193"/>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57">
            <a:extLst>
              <a:ext uri="{FF2B5EF4-FFF2-40B4-BE49-F238E27FC236}">
                <a16:creationId xmlns:a16="http://schemas.microsoft.com/office/drawing/2014/main" id="{6B6F3A22-30EF-4919-A267-29AB401EE6AF}"/>
              </a:ext>
            </a:extLst>
          </p:cNvPr>
          <p:cNvSpPr/>
          <p:nvPr/>
        </p:nvSpPr>
        <p:spPr>
          <a:xfrm>
            <a:off x="967547" y="529532"/>
            <a:ext cx="9045469" cy="833563"/>
          </a:xfrm>
          <a:prstGeom prst="rect">
            <a:avLst/>
          </a:prstGeom>
        </p:spPr>
        <p:txBody>
          <a:bodyPr wrap="square" lIns="0" tIns="0" rIns="0" bIns="0">
            <a:normAutofit fontScale="92500"/>
          </a:bodyPr>
          <a:lstStyle/>
          <a:p>
            <a:pPr algn="ctr">
              <a:lnSpc>
                <a:spcPts val="6500"/>
              </a:lnSpc>
            </a:pPr>
            <a:r>
              <a:rPr lang="en-US" sz="6700" dirty="0" err="1">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SwimFix</a:t>
            </a:r>
            <a:r>
              <a:rPr lang="en-US" sz="6700" dirty="0">
                <a:ln w="0"/>
                <a:solidFill>
                  <a:srgbClr val="F8F8F8"/>
                </a:solidFill>
                <a:effectLst>
                  <a:outerShdw blurRad="38100" dist="19050" dir="2700000" algn="tl" rotWithShape="0">
                    <a:srgbClr val="F8F8F8">
                      <a:alpha val="40000"/>
                    </a:srgbClr>
                  </a:outerShdw>
                </a:effectLst>
                <a:ea typeface="Roboto Light" panose="02000000000000000000" pitchFamily="2" charset="0"/>
                <a:cs typeface="Source Sans Pro ExtraLight" charset="0"/>
              </a:rPr>
              <a:t> Logic</a:t>
            </a:r>
          </a:p>
        </p:txBody>
      </p:sp>
      <p:sp>
        <p:nvSpPr>
          <p:cNvPr id="3" name="מלבן 2">
            <a:extLst>
              <a:ext uri="{FF2B5EF4-FFF2-40B4-BE49-F238E27FC236}">
                <a16:creationId xmlns:a16="http://schemas.microsoft.com/office/drawing/2014/main" id="{46090E07-1AA7-4537-A5AB-B70713FF71C7}"/>
              </a:ext>
            </a:extLst>
          </p:cNvPr>
          <p:cNvSpPr/>
          <p:nvPr/>
        </p:nvSpPr>
        <p:spPr>
          <a:xfrm>
            <a:off x="2688025" y="4899259"/>
            <a:ext cx="4242033" cy="13580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10822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lowchart: Data 2">
            <a:extLst>
              <a:ext uri="{FF2B5EF4-FFF2-40B4-BE49-F238E27FC236}">
                <a16:creationId xmlns:a16="http://schemas.microsoft.com/office/drawing/2014/main" id="{3246B9E7-E634-4C26-861F-FA00CAE53E46}"/>
              </a:ext>
            </a:extLst>
          </p:cNvPr>
          <p:cNvSpPr/>
          <p:nvPr/>
        </p:nvSpPr>
        <p:spPr>
          <a:xfrm>
            <a:off x="-22035" y="-27384"/>
            <a:ext cx="1911096" cy="250680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81 h 10081"/>
              <a:gd name="connsiteX1" fmla="*/ 38 w 10000"/>
              <a:gd name="connsiteY1" fmla="*/ 0 h 10081"/>
              <a:gd name="connsiteX2" fmla="*/ 10000 w 10000"/>
              <a:gd name="connsiteY2" fmla="*/ 81 h 10081"/>
              <a:gd name="connsiteX3" fmla="*/ 8000 w 10000"/>
              <a:gd name="connsiteY3" fmla="*/ 10081 h 10081"/>
              <a:gd name="connsiteX4" fmla="*/ 0 w 10000"/>
              <a:gd name="connsiteY4" fmla="*/ 10081 h 1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81">
                <a:moveTo>
                  <a:pt x="0" y="10081"/>
                </a:moveTo>
                <a:cubicBezTo>
                  <a:pt x="13" y="6721"/>
                  <a:pt x="25" y="3360"/>
                  <a:pt x="38" y="0"/>
                </a:cubicBezTo>
                <a:lnTo>
                  <a:pt x="10000" y="81"/>
                </a:lnTo>
                <a:lnTo>
                  <a:pt x="8000" y="10081"/>
                </a:lnTo>
                <a:lnTo>
                  <a:pt x="0" y="10081"/>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p>
        </p:txBody>
      </p:sp>
      <p:grpSp>
        <p:nvGrpSpPr>
          <p:cNvPr id="4" name="Group 3"/>
          <p:cNvGrpSpPr/>
          <p:nvPr/>
        </p:nvGrpSpPr>
        <p:grpSpPr>
          <a:xfrm>
            <a:off x="9582249" y="1134651"/>
            <a:ext cx="1992000" cy="5727236"/>
            <a:chOff x="9582249" y="1134650"/>
            <a:chExt cx="1992000" cy="5727236"/>
          </a:xfrm>
        </p:grpSpPr>
        <p:sp>
          <p:nvSpPr>
            <p:cNvPr id="12" name="Flowchart: Data 11"/>
            <p:cNvSpPr/>
            <p:nvPr/>
          </p:nvSpPr>
          <p:spPr>
            <a:xfrm rot="10800000" flipH="1">
              <a:off x="9583121" y="4073940"/>
              <a:ext cx="1991128" cy="278794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528"/>
                <a:gd name="connsiteY0" fmla="*/ 14083 h 14083"/>
                <a:gd name="connsiteX1" fmla="*/ 1528 w 9528"/>
                <a:gd name="connsiteY1" fmla="*/ 0 h 14083"/>
                <a:gd name="connsiteX2" fmla="*/ 9528 w 9528"/>
                <a:gd name="connsiteY2" fmla="*/ 0 h 14083"/>
                <a:gd name="connsiteX3" fmla="*/ 7528 w 9528"/>
                <a:gd name="connsiteY3" fmla="*/ 10000 h 14083"/>
                <a:gd name="connsiteX4" fmla="*/ 0 w 9528"/>
                <a:gd name="connsiteY4" fmla="*/ 14083 h 14083"/>
                <a:gd name="connsiteX0" fmla="*/ 0 w 10000"/>
                <a:gd name="connsiteY0" fmla="*/ 10000 h 10044"/>
                <a:gd name="connsiteX1" fmla="*/ 1604 w 10000"/>
                <a:gd name="connsiteY1" fmla="*/ 0 h 10044"/>
                <a:gd name="connsiteX2" fmla="*/ 10000 w 10000"/>
                <a:gd name="connsiteY2" fmla="*/ 0 h 10044"/>
                <a:gd name="connsiteX3" fmla="*/ 8087 w 10000"/>
                <a:gd name="connsiteY3" fmla="*/ 10044 h 10044"/>
                <a:gd name="connsiteX4" fmla="*/ 0 w 10000"/>
                <a:gd name="connsiteY4" fmla="*/ 10000 h 10044"/>
                <a:gd name="connsiteX0" fmla="*/ 0 w 10062"/>
                <a:gd name="connsiteY0" fmla="*/ 9956 h 10044"/>
                <a:gd name="connsiteX1" fmla="*/ 1666 w 10062"/>
                <a:gd name="connsiteY1" fmla="*/ 0 h 10044"/>
                <a:gd name="connsiteX2" fmla="*/ 10062 w 10062"/>
                <a:gd name="connsiteY2" fmla="*/ 0 h 10044"/>
                <a:gd name="connsiteX3" fmla="*/ 8149 w 10062"/>
                <a:gd name="connsiteY3" fmla="*/ 10044 h 10044"/>
                <a:gd name="connsiteX4" fmla="*/ 0 w 10062"/>
                <a:gd name="connsiteY4" fmla="*/ 9956 h 10044"/>
                <a:gd name="connsiteX0" fmla="*/ 0 w 10088"/>
                <a:gd name="connsiteY0" fmla="*/ 10010 h 10044"/>
                <a:gd name="connsiteX1" fmla="*/ 1692 w 10088"/>
                <a:gd name="connsiteY1" fmla="*/ 0 h 10044"/>
                <a:gd name="connsiteX2" fmla="*/ 10088 w 10088"/>
                <a:gd name="connsiteY2" fmla="*/ 0 h 10044"/>
                <a:gd name="connsiteX3" fmla="*/ 8175 w 10088"/>
                <a:gd name="connsiteY3" fmla="*/ 10044 h 10044"/>
                <a:gd name="connsiteX4" fmla="*/ 0 w 10088"/>
                <a:gd name="connsiteY4" fmla="*/ 10010 h 10044"/>
                <a:gd name="connsiteX0" fmla="*/ 0 w 10114"/>
                <a:gd name="connsiteY0" fmla="*/ 10028 h 10044"/>
                <a:gd name="connsiteX1" fmla="*/ 1718 w 10114"/>
                <a:gd name="connsiteY1" fmla="*/ 0 h 10044"/>
                <a:gd name="connsiteX2" fmla="*/ 10114 w 10114"/>
                <a:gd name="connsiteY2" fmla="*/ 0 h 10044"/>
                <a:gd name="connsiteX3" fmla="*/ 8201 w 10114"/>
                <a:gd name="connsiteY3" fmla="*/ 10044 h 10044"/>
                <a:gd name="connsiteX4" fmla="*/ 0 w 10114"/>
                <a:gd name="connsiteY4" fmla="*/ 10028 h 1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 h="10044">
                  <a:moveTo>
                    <a:pt x="0" y="10028"/>
                  </a:moveTo>
                  <a:lnTo>
                    <a:pt x="1718" y="0"/>
                  </a:lnTo>
                  <a:lnTo>
                    <a:pt x="10114" y="0"/>
                  </a:lnTo>
                  <a:lnTo>
                    <a:pt x="8201" y="10044"/>
                  </a:lnTo>
                  <a:lnTo>
                    <a:pt x="0" y="10028"/>
                  </a:lnTo>
                  <a:close/>
                </a:path>
              </a:pathLst>
            </a:custGeom>
            <a:solidFill>
              <a:srgbClr val="2C5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lowchart: Data 12"/>
            <p:cNvSpPr/>
            <p:nvPr/>
          </p:nvSpPr>
          <p:spPr>
            <a:xfrm>
              <a:off x="9582249" y="1134650"/>
              <a:ext cx="1702683" cy="2955077"/>
            </a:xfrm>
            <a:prstGeom prst="flowChartInputOutpu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p:cNvGrpSpPr/>
          <p:nvPr/>
        </p:nvGrpSpPr>
        <p:grpSpPr>
          <a:xfrm>
            <a:off x="497561" y="1134651"/>
            <a:ext cx="2213200" cy="5723348"/>
            <a:chOff x="497561" y="1134651"/>
            <a:chExt cx="2213200" cy="5723348"/>
          </a:xfrm>
        </p:grpSpPr>
        <p:sp>
          <p:nvSpPr>
            <p:cNvPr id="10" name="Flowchart: Data 9"/>
            <p:cNvSpPr/>
            <p:nvPr/>
          </p:nvSpPr>
          <p:spPr>
            <a:xfrm rot="10800000">
              <a:off x="497561" y="4071813"/>
              <a:ext cx="2213200" cy="278618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574"/>
                <a:gd name="connsiteY0" fmla="*/ 14290 h 14290"/>
                <a:gd name="connsiteX1" fmla="*/ 1574 w 9574"/>
                <a:gd name="connsiteY1" fmla="*/ 0 h 14290"/>
                <a:gd name="connsiteX2" fmla="*/ 9574 w 9574"/>
                <a:gd name="connsiteY2" fmla="*/ 0 h 14290"/>
                <a:gd name="connsiteX3" fmla="*/ 7574 w 9574"/>
                <a:gd name="connsiteY3" fmla="*/ 10000 h 14290"/>
                <a:gd name="connsiteX4" fmla="*/ 0 w 9574"/>
                <a:gd name="connsiteY4" fmla="*/ 14290 h 14290"/>
                <a:gd name="connsiteX0" fmla="*/ 0 w 10000"/>
                <a:gd name="connsiteY0" fmla="*/ 10000 h 10088"/>
                <a:gd name="connsiteX1" fmla="*/ 1644 w 10000"/>
                <a:gd name="connsiteY1" fmla="*/ 0 h 10088"/>
                <a:gd name="connsiteX2" fmla="*/ 10000 w 10000"/>
                <a:gd name="connsiteY2" fmla="*/ 0 h 10088"/>
                <a:gd name="connsiteX3" fmla="*/ 7355 w 10000"/>
                <a:gd name="connsiteY3" fmla="*/ 10088 h 10088"/>
                <a:gd name="connsiteX4" fmla="*/ 0 w 10000"/>
                <a:gd name="connsiteY4" fmla="*/ 10000 h 10088"/>
                <a:gd name="connsiteX0" fmla="*/ 0 w 10000"/>
                <a:gd name="connsiteY0" fmla="*/ 10088 h 10088"/>
                <a:gd name="connsiteX1" fmla="*/ 1644 w 10000"/>
                <a:gd name="connsiteY1" fmla="*/ 0 h 10088"/>
                <a:gd name="connsiteX2" fmla="*/ 10000 w 10000"/>
                <a:gd name="connsiteY2" fmla="*/ 0 h 10088"/>
                <a:gd name="connsiteX3" fmla="*/ 7355 w 10000"/>
                <a:gd name="connsiteY3" fmla="*/ 10088 h 10088"/>
                <a:gd name="connsiteX4" fmla="*/ 0 w 10000"/>
                <a:gd name="connsiteY4" fmla="*/ 10088 h 10088"/>
                <a:gd name="connsiteX0" fmla="*/ 0 w 10056"/>
                <a:gd name="connsiteY0" fmla="*/ 10132 h 10132"/>
                <a:gd name="connsiteX1" fmla="*/ 1700 w 10056"/>
                <a:gd name="connsiteY1" fmla="*/ 0 h 10132"/>
                <a:gd name="connsiteX2" fmla="*/ 10056 w 10056"/>
                <a:gd name="connsiteY2" fmla="*/ 0 h 10132"/>
                <a:gd name="connsiteX3" fmla="*/ 7411 w 10056"/>
                <a:gd name="connsiteY3" fmla="*/ 10088 h 10132"/>
                <a:gd name="connsiteX4" fmla="*/ 0 w 10056"/>
                <a:gd name="connsiteY4" fmla="*/ 10132 h 10132"/>
                <a:gd name="connsiteX0" fmla="*/ 0 w 10087"/>
                <a:gd name="connsiteY0" fmla="*/ 10156 h 10156"/>
                <a:gd name="connsiteX1" fmla="*/ 1731 w 10087"/>
                <a:gd name="connsiteY1" fmla="*/ 0 h 10156"/>
                <a:gd name="connsiteX2" fmla="*/ 10087 w 10087"/>
                <a:gd name="connsiteY2" fmla="*/ 0 h 10156"/>
                <a:gd name="connsiteX3" fmla="*/ 7442 w 10087"/>
                <a:gd name="connsiteY3" fmla="*/ 10088 h 10156"/>
                <a:gd name="connsiteX4" fmla="*/ 0 w 10087"/>
                <a:gd name="connsiteY4" fmla="*/ 10156 h 10156"/>
                <a:gd name="connsiteX0" fmla="*/ 0 w 10424"/>
                <a:gd name="connsiteY0" fmla="*/ 9766 h 10088"/>
                <a:gd name="connsiteX1" fmla="*/ 2068 w 10424"/>
                <a:gd name="connsiteY1" fmla="*/ 0 h 10088"/>
                <a:gd name="connsiteX2" fmla="*/ 10424 w 10424"/>
                <a:gd name="connsiteY2" fmla="*/ 0 h 10088"/>
                <a:gd name="connsiteX3" fmla="*/ 7779 w 10424"/>
                <a:gd name="connsiteY3" fmla="*/ 10088 h 10088"/>
                <a:gd name="connsiteX4" fmla="*/ 0 w 10424"/>
                <a:gd name="connsiteY4" fmla="*/ 9766 h 10088"/>
                <a:gd name="connsiteX0" fmla="*/ 0 w 10026"/>
                <a:gd name="connsiteY0" fmla="*/ 10058 h 10088"/>
                <a:gd name="connsiteX1" fmla="*/ 1670 w 10026"/>
                <a:gd name="connsiteY1" fmla="*/ 0 h 10088"/>
                <a:gd name="connsiteX2" fmla="*/ 10026 w 10026"/>
                <a:gd name="connsiteY2" fmla="*/ 0 h 10088"/>
                <a:gd name="connsiteX3" fmla="*/ 7381 w 10026"/>
                <a:gd name="connsiteY3" fmla="*/ 10088 h 10088"/>
                <a:gd name="connsiteX4" fmla="*/ 0 w 10026"/>
                <a:gd name="connsiteY4" fmla="*/ 10058 h 10088"/>
                <a:gd name="connsiteX0" fmla="*/ 0 w 10057"/>
                <a:gd name="connsiteY0" fmla="*/ 10058 h 10088"/>
                <a:gd name="connsiteX1" fmla="*/ 1701 w 10057"/>
                <a:gd name="connsiteY1" fmla="*/ 0 h 10088"/>
                <a:gd name="connsiteX2" fmla="*/ 10057 w 10057"/>
                <a:gd name="connsiteY2" fmla="*/ 0 h 10088"/>
                <a:gd name="connsiteX3" fmla="*/ 7412 w 10057"/>
                <a:gd name="connsiteY3" fmla="*/ 10088 h 10088"/>
                <a:gd name="connsiteX4" fmla="*/ 0 w 10057"/>
                <a:gd name="connsiteY4" fmla="*/ 10058 h 10088"/>
                <a:gd name="connsiteX0" fmla="*/ 0 w 10088"/>
                <a:gd name="connsiteY0" fmla="*/ 10082 h 10088"/>
                <a:gd name="connsiteX1" fmla="*/ 1732 w 10088"/>
                <a:gd name="connsiteY1" fmla="*/ 0 h 10088"/>
                <a:gd name="connsiteX2" fmla="*/ 10088 w 10088"/>
                <a:gd name="connsiteY2" fmla="*/ 0 h 10088"/>
                <a:gd name="connsiteX3" fmla="*/ 7443 w 10088"/>
                <a:gd name="connsiteY3" fmla="*/ 10088 h 10088"/>
                <a:gd name="connsiteX4" fmla="*/ 0 w 10088"/>
                <a:gd name="connsiteY4" fmla="*/ 10082 h 1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 h="10088">
                  <a:moveTo>
                    <a:pt x="0" y="10082"/>
                  </a:moveTo>
                  <a:lnTo>
                    <a:pt x="1732" y="0"/>
                  </a:lnTo>
                  <a:lnTo>
                    <a:pt x="10088" y="0"/>
                  </a:lnTo>
                  <a:lnTo>
                    <a:pt x="7443" y="10088"/>
                  </a:lnTo>
                  <a:lnTo>
                    <a:pt x="0" y="1008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Data 8"/>
            <p:cNvSpPr/>
            <p:nvPr/>
          </p:nvSpPr>
          <p:spPr>
            <a:xfrm flipH="1">
              <a:off x="880749" y="1134651"/>
              <a:ext cx="1828800" cy="2955077"/>
            </a:xfrm>
            <a:prstGeom prst="flowChartInputOutpu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 name="Rectangle 31"/>
          <p:cNvSpPr/>
          <p:nvPr/>
        </p:nvSpPr>
        <p:spPr>
          <a:xfrm>
            <a:off x="1749980" y="134581"/>
            <a:ext cx="9045469" cy="833563"/>
          </a:xfrm>
          <a:prstGeom prst="rect">
            <a:avLst/>
          </a:prstGeom>
        </p:spPr>
        <p:txBody>
          <a:bodyPr wrap="square" lIns="0" tIns="0" rIns="0" bIns="0" anchor="ctr" anchorCtr="0">
            <a:normAutofit/>
          </a:bodyPr>
          <a:lstStyle/>
          <a:p>
            <a:pPr algn="ctr">
              <a:lnSpc>
                <a:spcPts val="6500"/>
              </a:lnSpc>
            </a:pPr>
            <a:r>
              <a:rPr lang="en-US" sz="4800" b="1" dirty="0">
                <a:ln w="0"/>
                <a:solidFill>
                  <a:srgbClr val="0C3244"/>
                </a:solidFill>
                <a:effectLst>
                  <a:outerShdw blurRad="38100" dist="19050" dir="2700000" algn="tl" rotWithShape="0">
                    <a:schemeClr val="dk1">
                      <a:alpha val="40000"/>
                    </a:schemeClr>
                  </a:outerShdw>
                </a:effectLst>
                <a:latin typeface="+mj-lt"/>
                <a:ea typeface="Roboto Light" panose="02000000000000000000" pitchFamily="2" charset="0"/>
                <a:cs typeface="Source Sans Pro ExtraLight" charset="0"/>
              </a:rPr>
              <a:t>The Assessment Pipeline</a:t>
            </a:r>
          </a:p>
        </p:txBody>
      </p:sp>
      <p:grpSp>
        <p:nvGrpSpPr>
          <p:cNvPr id="18" name="Group 17"/>
          <p:cNvGrpSpPr/>
          <p:nvPr/>
        </p:nvGrpSpPr>
        <p:grpSpPr>
          <a:xfrm>
            <a:off x="1338048" y="2598033"/>
            <a:ext cx="3581899" cy="2702501"/>
            <a:chOff x="1167787" y="2598707"/>
            <a:chExt cx="3581899" cy="2702501"/>
          </a:xfrm>
        </p:grpSpPr>
        <p:sp>
          <p:nvSpPr>
            <p:cNvPr id="28" name="Freeform 27"/>
            <p:cNvSpPr/>
            <p:nvPr/>
          </p:nvSpPr>
          <p:spPr>
            <a:xfrm>
              <a:off x="1167787" y="2598707"/>
              <a:ext cx="3581899" cy="2702501"/>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4"/>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252" y="2730701"/>
              <a:ext cx="903253" cy="903253"/>
            </a:xfrm>
            <a:prstGeom prst="rect">
              <a:avLst/>
            </a:prstGeom>
          </p:spPr>
        </p:pic>
      </p:grpSp>
      <p:grpSp>
        <p:nvGrpSpPr>
          <p:cNvPr id="2" name="Group 1"/>
          <p:cNvGrpSpPr/>
          <p:nvPr/>
        </p:nvGrpSpPr>
        <p:grpSpPr>
          <a:xfrm>
            <a:off x="-33256" y="1116768"/>
            <a:ext cx="2381711" cy="5758189"/>
            <a:chOff x="-33257" y="1117569"/>
            <a:chExt cx="2381710" cy="5751448"/>
          </a:xfrm>
        </p:grpSpPr>
        <p:grpSp>
          <p:nvGrpSpPr>
            <p:cNvPr id="38" name="Group 37"/>
            <p:cNvGrpSpPr/>
            <p:nvPr/>
          </p:nvGrpSpPr>
          <p:grpSpPr>
            <a:xfrm>
              <a:off x="54730" y="1127495"/>
              <a:ext cx="2293723" cy="5741522"/>
              <a:chOff x="54730" y="1127495"/>
              <a:chExt cx="2293723" cy="5741522"/>
            </a:xfrm>
            <a:effectLst>
              <a:outerShdw blurRad="190500" dist="38100" dir="5400000" algn="t" rotWithShape="0">
                <a:prstClr val="black">
                  <a:alpha val="61000"/>
                </a:prstClr>
              </a:outerShdw>
            </a:effectLst>
          </p:grpSpPr>
          <p:sp>
            <p:nvSpPr>
              <p:cNvPr id="45" name="Flowchart: Data 7"/>
              <p:cNvSpPr/>
              <p:nvPr/>
            </p:nvSpPr>
            <p:spPr>
              <a:xfrm rot="10800000">
                <a:off x="54730" y="1127495"/>
                <a:ext cx="2293723" cy="285522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135"/>
                  <a:gd name="connsiteY0" fmla="*/ 10019 h 10019"/>
                  <a:gd name="connsiteX1" fmla="*/ 2745 w 10135"/>
                  <a:gd name="connsiteY1" fmla="*/ 13 h 10019"/>
                  <a:gd name="connsiteX2" fmla="*/ 10135 w 10135"/>
                  <a:gd name="connsiteY2" fmla="*/ 0 h 10019"/>
                  <a:gd name="connsiteX3" fmla="*/ 10114 w 10135"/>
                  <a:gd name="connsiteY3" fmla="*/ 10000 h 10019"/>
                  <a:gd name="connsiteX4" fmla="*/ 0 w 10135"/>
                  <a:gd name="connsiteY4" fmla="*/ 10019 h 1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5" h="10019">
                    <a:moveTo>
                      <a:pt x="0" y="10019"/>
                    </a:moveTo>
                    <a:lnTo>
                      <a:pt x="2745" y="13"/>
                    </a:lnTo>
                    <a:lnTo>
                      <a:pt x="10135" y="0"/>
                    </a:lnTo>
                    <a:cubicBezTo>
                      <a:pt x="10128" y="3333"/>
                      <a:pt x="10121" y="6667"/>
                      <a:pt x="10114" y="10000"/>
                    </a:cubicBezTo>
                    <a:lnTo>
                      <a:pt x="0" y="1001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Data 7"/>
              <p:cNvSpPr/>
              <p:nvPr/>
            </p:nvSpPr>
            <p:spPr>
              <a:xfrm flipH="1">
                <a:off x="283431" y="3776473"/>
                <a:ext cx="2057720" cy="309254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5" name="Group 34"/>
            <p:cNvGrpSpPr/>
            <p:nvPr/>
          </p:nvGrpSpPr>
          <p:grpSpPr>
            <a:xfrm>
              <a:off x="-33257" y="1117569"/>
              <a:ext cx="2282956" cy="5740431"/>
              <a:chOff x="-7" y="1117569"/>
              <a:chExt cx="2282956" cy="5740431"/>
            </a:xfrm>
            <a:effectLst>
              <a:outerShdw blurRad="50800" dist="38100" dir="5400000" algn="t" rotWithShape="0">
                <a:prstClr val="black">
                  <a:alpha val="89000"/>
                </a:prstClr>
              </a:outerShdw>
            </a:effectLst>
          </p:grpSpPr>
          <p:sp>
            <p:nvSpPr>
              <p:cNvPr id="8" name="Flowchart: Data 7"/>
              <p:cNvSpPr/>
              <p:nvPr/>
            </p:nvSpPr>
            <p:spPr>
              <a:xfrm rot="10800000">
                <a:off x="-7" y="1117569"/>
                <a:ext cx="2276921" cy="295906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6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6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 name="connsiteX0" fmla="*/ 0 w 10189"/>
                  <a:gd name="connsiteY0" fmla="*/ 10027 h 10027"/>
                  <a:gd name="connsiteX1" fmla="*/ 2799 w 10189"/>
                  <a:gd name="connsiteY1" fmla="*/ 13 h 10027"/>
                  <a:gd name="connsiteX2" fmla="*/ 10189 w 10189"/>
                  <a:gd name="connsiteY2" fmla="*/ 0 h 10027"/>
                  <a:gd name="connsiteX3" fmla="*/ 10168 w 10189"/>
                  <a:gd name="connsiteY3" fmla="*/ 10000 h 10027"/>
                  <a:gd name="connsiteX4" fmla="*/ 0 w 10189"/>
                  <a:gd name="connsiteY4" fmla="*/ 10027 h 10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9" h="10027">
                    <a:moveTo>
                      <a:pt x="0" y="10027"/>
                    </a:moveTo>
                    <a:lnTo>
                      <a:pt x="2799" y="13"/>
                    </a:lnTo>
                    <a:lnTo>
                      <a:pt x="10189" y="0"/>
                    </a:lnTo>
                    <a:cubicBezTo>
                      <a:pt x="10182" y="3333"/>
                      <a:pt x="10175" y="6667"/>
                      <a:pt x="10168" y="10000"/>
                    </a:cubicBezTo>
                    <a:lnTo>
                      <a:pt x="0" y="1002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Data 7"/>
              <p:cNvSpPr/>
              <p:nvPr/>
            </p:nvSpPr>
            <p:spPr>
              <a:xfrm flipH="1">
                <a:off x="-6" y="3419808"/>
                <a:ext cx="2282955" cy="343819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3" name="Group 22"/>
          <p:cNvGrpSpPr/>
          <p:nvPr/>
        </p:nvGrpSpPr>
        <p:grpSpPr>
          <a:xfrm>
            <a:off x="4011673" y="2598033"/>
            <a:ext cx="4047891" cy="2707700"/>
            <a:chOff x="3482230" y="2589563"/>
            <a:chExt cx="3250379" cy="2707700"/>
          </a:xfrm>
        </p:grpSpPr>
        <p:sp>
          <p:nvSpPr>
            <p:cNvPr id="29" name="Freeform 28"/>
            <p:cNvSpPr/>
            <p:nvPr/>
          </p:nvSpPr>
          <p:spPr>
            <a:xfrm>
              <a:off x="3482230" y="2589563"/>
              <a:ext cx="3250379" cy="2707700"/>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4"/>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a:p>
          </p:txBody>
        </p:sp>
        <p:sp>
          <p:nvSpPr>
            <p:cNvPr id="20" name="TextBox 19"/>
            <p:cNvSpPr txBox="1"/>
            <p:nvPr/>
          </p:nvSpPr>
          <p:spPr>
            <a:xfrm>
              <a:off x="4039841" y="3643490"/>
              <a:ext cx="2132853" cy="1005250"/>
            </a:xfrm>
            <a:prstGeom prst="rect">
              <a:avLst/>
            </a:prstGeom>
            <a:noFill/>
          </p:spPr>
          <p:txBody>
            <a:bodyPr wrap="square" lIns="0" tIns="0" rIns="0" bIns="0" rtlCol="0">
              <a:noAutofit/>
            </a:bodyPr>
            <a:lstStyle/>
            <a:p>
              <a:pPr algn="ctr"/>
              <a:r>
                <a:rPr lang="en-US" sz="3200" dirty="0">
                  <a:ln w="0"/>
                  <a:solidFill>
                    <a:schemeClr val="bg1"/>
                  </a:solidFill>
                  <a:effectLst>
                    <a:outerShdw blurRad="38100" dist="19050" dir="2700000" algn="tl" rotWithShape="0">
                      <a:schemeClr val="dk1">
                        <a:alpha val="40000"/>
                      </a:schemeClr>
                    </a:outerShdw>
                  </a:effectLst>
                  <a:ea typeface="Roboto Light" panose="02000000000000000000" pitchFamily="2" charset="0"/>
                </a:rPr>
                <a:t>The Video Is Being Processed</a:t>
              </a:r>
            </a:p>
          </p:txBody>
        </p:sp>
        <p:pic>
          <p:nvPicPr>
            <p:cNvPr id="42" name="Picture 41" descr="גלגל שיניים יחיד"/>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822984" y="2716825"/>
              <a:ext cx="753851" cy="938815"/>
            </a:xfrm>
            <a:prstGeom prst="rect">
              <a:avLst/>
            </a:prstGeom>
          </p:spPr>
        </p:pic>
      </p:grpSp>
      <p:grpSp>
        <p:nvGrpSpPr>
          <p:cNvPr id="15" name="Group 14"/>
          <p:cNvGrpSpPr/>
          <p:nvPr/>
        </p:nvGrpSpPr>
        <p:grpSpPr>
          <a:xfrm>
            <a:off x="7381658" y="2602601"/>
            <a:ext cx="3250379" cy="2702501"/>
            <a:chOff x="8148605" y="2589563"/>
            <a:chExt cx="3250379" cy="2707700"/>
          </a:xfrm>
        </p:grpSpPr>
        <p:sp>
          <p:nvSpPr>
            <p:cNvPr id="31" name="Freeform 30"/>
            <p:cNvSpPr/>
            <p:nvPr/>
          </p:nvSpPr>
          <p:spPr>
            <a:xfrm>
              <a:off x="8148605" y="2589563"/>
              <a:ext cx="3250379" cy="2707700"/>
            </a:xfrm>
            <a:custGeom>
              <a:avLst/>
              <a:gdLst>
                <a:gd name="connsiteX0" fmla="*/ 1445558 w 6785811"/>
                <a:gd name="connsiteY0" fmla="*/ 0 h 3949031"/>
                <a:gd name="connsiteX1" fmla="*/ 6785811 w 6785811"/>
                <a:gd name="connsiteY1" fmla="*/ 3 h 3949031"/>
                <a:gd name="connsiteX2" fmla="*/ 6785811 w 6785811"/>
                <a:gd name="connsiteY2" fmla="*/ 3949031 h 3949031"/>
                <a:gd name="connsiteX3" fmla="*/ 0 w 6785811"/>
                <a:gd name="connsiteY3" fmla="*/ 3949031 h 3949031"/>
                <a:gd name="connsiteX4" fmla="*/ 17639 w 6785811"/>
                <a:gd name="connsiteY4" fmla="*/ 3824324 h 3949031"/>
                <a:gd name="connsiteX5" fmla="*/ 60831 w 6785811"/>
                <a:gd name="connsiteY5" fmla="*/ 3652521 h 3949031"/>
                <a:gd name="connsiteX6" fmla="*/ 1055427 w 6785811"/>
                <a:gd name="connsiteY6" fmla="*/ 499379 h 3949031"/>
                <a:gd name="connsiteX7" fmla="*/ 1074119 w 6785811"/>
                <a:gd name="connsiteY7" fmla="*/ 425228 h 3949031"/>
                <a:gd name="connsiteX8" fmla="*/ 1445558 w 6785811"/>
                <a:gd name="connsiteY8" fmla="*/ 0 h 394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811" h="3949031">
                  <a:moveTo>
                    <a:pt x="1445558" y="0"/>
                  </a:moveTo>
                  <a:lnTo>
                    <a:pt x="6785811" y="3"/>
                  </a:lnTo>
                  <a:lnTo>
                    <a:pt x="6785811" y="3949031"/>
                  </a:lnTo>
                  <a:lnTo>
                    <a:pt x="0" y="3949031"/>
                  </a:lnTo>
                  <a:lnTo>
                    <a:pt x="17639" y="3824324"/>
                  </a:lnTo>
                  <a:cubicBezTo>
                    <a:pt x="29087" y="3765167"/>
                    <a:pt x="43457" y="3707602"/>
                    <a:pt x="60831" y="3652521"/>
                  </a:cubicBezTo>
                  <a:lnTo>
                    <a:pt x="1055427" y="499379"/>
                  </a:lnTo>
                  <a:lnTo>
                    <a:pt x="1074119" y="425228"/>
                  </a:lnTo>
                  <a:cubicBezTo>
                    <a:pt x="1154617" y="168676"/>
                    <a:pt x="1290939" y="3"/>
                    <a:pt x="1445558" y="0"/>
                  </a:cubicBezTo>
                  <a:close/>
                </a:path>
              </a:pathLst>
            </a:custGeom>
            <a:solidFill>
              <a:schemeClr val="accent2"/>
            </a:solidFill>
            <a:ln>
              <a:noFill/>
            </a:ln>
            <a:effectLst>
              <a:innerShdw blurRad="63500" dist="101600" dir="16200000">
                <a:schemeClr val="tx2">
                  <a:alpha val="48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endParaRPr lang="en-US"/>
            </a:p>
          </p:txBody>
        </p:sp>
        <p:sp>
          <p:nvSpPr>
            <p:cNvPr id="22" name="TextBox 21"/>
            <p:cNvSpPr txBox="1"/>
            <p:nvPr/>
          </p:nvSpPr>
          <p:spPr>
            <a:xfrm>
              <a:off x="8373271" y="3653114"/>
              <a:ext cx="2746023" cy="318399"/>
            </a:xfrm>
            <a:prstGeom prst="rect">
              <a:avLst/>
            </a:prstGeom>
            <a:noFill/>
          </p:spPr>
          <p:txBody>
            <a:bodyPr wrap="square" lIns="0" tIns="0" rIns="0" bIns="0" rtlCol="0">
              <a:noAutofit/>
            </a:bodyPr>
            <a:lstStyle/>
            <a:p>
              <a:pPr algn="ctr"/>
              <a:r>
                <a:rPr lang="en-US" sz="3200" dirty="0">
                  <a:ln w="0"/>
                  <a:solidFill>
                    <a:schemeClr val="bg1"/>
                  </a:solidFill>
                  <a:effectLst>
                    <a:outerShdw blurRad="38100" dist="19050" dir="2700000" algn="tl" rotWithShape="0">
                      <a:schemeClr val="dk1">
                        <a:alpha val="40000"/>
                      </a:schemeClr>
                    </a:outerShdw>
                  </a:effectLst>
                  <a:ea typeface="Roboto Light" panose="02000000000000000000" pitchFamily="2" charset="0"/>
                </a:rPr>
                <a:t>Receive A Feedback</a:t>
              </a:r>
            </a:p>
          </p:txBody>
        </p:sp>
        <p:pic>
          <p:nvPicPr>
            <p:cNvPr id="40" name="Picture 39" descr="מצגת עם תרשים עמודות"/>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322200" y="2712092"/>
              <a:ext cx="848166" cy="849798"/>
            </a:xfrm>
            <a:prstGeom prst="rect">
              <a:avLst/>
            </a:prstGeom>
          </p:spPr>
        </p:pic>
      </p:grpSp>
      <p:grpSp>
        <p:nvGrpSpPr>
          <p:cNvPr id="3" name="Group 2"/>
          <p:cNvGrpSpPr/>
          <p:nvPr/>
        </p:nvGrpSpPr>
        <p:grpSpPr>
          <a:xfrm>
            <a:off x="9932361" y="1125540"/>
            <a:ext cx="2309515" cy="5743479"/>
            <a:chOff x="9932360" y="1125538"/>
            <a:chExt cx="2309515" cy="5743479"/>
          </a:xfrm>
        </p:grpSpPr>
        <p:grpSp>
          <p:nvGrpSpPr>
            <p:cNvPr id="44" name="Group 43"/>
            <p:cNvGrpSpPr/>
            <p:nvPr/>
          </p:nvGrpSpPr>
          <p:grpSpPr>
            <a:xfrm>
              <a:off x="9932360" y="1130763"/>
              <a:ext cx="2009320" cy="5738254"/>
              <a:chOff x="9932360" y="1130763"/>
              <a:chExt cx="2009320" cy="5738254"/>
            </a:xfrm>
            <a:effectLst>
              <a:outerShdw blurRad="190500" dist="38100" dir="5400000" algn="t" rotWithShape="0">
                <a:prstClr val="black">
                  <a:alpha val="61000"/>
                </a:prstClr>
              </a:outerShdw>
            </a:effectLst>
          </p:grpSpPr>
          <p:sp>
            <p:nvSpPr>
              <p:cNvPr id="51" name="Flowchart: Data 7"/>
              <p:cNvSpPr/>
              <p:nvPr/>
            </p:nvSpPr>
            <p:spPr>
              <a:xfrm rot="10800000" flipH="1">
                <a:off x="9932360" y="1130763"/>
                <a:ext cx="2009320" cy="27902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Flowchart: Data 7"/>
              <p:cNvSpPr/>
              <p:nvPr/>
            </p:nvSpPr>
            <p:spPr>
              <a:xfrm>
                <a:off x="9934047" y="3776473"/>
                <a:ext cx="1968497" cy="309254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p:cNvGrpSpPr/>
            <p:nvPr/>
          </p:nvGrpSpPr>
          <p:grpSpPr>
            <a:xfrm>
              <a:off x="10022150" y="1125538"/>
              <a:ext cx="2219725" cy="5732462"/>
              <a:chOff x="9972274" y="1125538"/>
              <a:chExt cx="2219725" cy="5732462"/>
            </a:xfrm>
            <a:effectLst>
              <a:outerShdw blurRad="50800" dist="38100" dir="5400000" algn="t" rotWithShape="0">
                <a:prstClr val="black">
                  <a:alpha val="89000"/>
                </a:prstClr>
              </a:outerShdw>
            </a:effectLst>
          </p:grpSpPr>
          <p:sp>
            <p:nvSpPr>
              <p:cNvPr id="5" name="Flowchart: Data 7"/>
              <p:cNvSpPr/>
              <p:nvPr/>
            </p:nvSpPr>
            <p:spPr>
              <a:xfrm>
                <a:off x="9972274" y="3429000"/>
                <a:ext cx="2219725" cy="34290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owchart: Data 7"/>
              <p:cNvSpPr/>
              <p:nvPr/>
            </p:nvSpPr>
            <p:spPr>
              <a:xfrm rot="10800000" flipH="1">
                <a:off x="9972274" y="1125538"/>
                <a:ext cx="2219725" cy="302578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8017"/>
                  <a:gd name="connsiteY0" fmla="*/ 10000 h 10000"/>
                  <a:gd name="connsiteX1" fmla="*/ 2000 w 8017"/>
                  <a:gd name="connsiteY1" fmla="*/ 0 h 10000"/>
                  <a:gd name="connsiteX2" fmla="*/ 8017 w 8017"/>
                  <a:gd name="connsiteY2" fmla="*/ 0 h 10000"/>
                  <a:gd name="connsiteX3" fmla="*/ 8000 w 8017"/>
                  <a:gd name="connsiteY3" fmla="*/ 10000 h 10000"/>
                  <a:gd name="connsiteX4" fmla="*/ 0 w 8017"/>
                  <a:gd name="connsiteY4" fmla="*/ 10000 h 10000"/>
                  <a:gd name="connsiteX0" fmla="*/ 0 w 10216"/>
                  <a:gd name="connsiteY0" fmla="*/ 9987 h 10000"/>
                  <a:gd name="connsiteX1" fmla="*/ 2711 w 10216"/>
                  <a:gd name="connsiteY1" fmla="*/ 0 h 10000"/>
                  <a:gd name="connsiteX2" fmla="*/ 10216 w 10216"/>
                  <a:gd name="connsiteY2" fmla="*/ 0 h 10000"/>
                  <a:gd name="connsiteX3" fmla="*/ 10195 w 10216"/>
                  <a:gd name="connsiteY3" fmla="*/ 10000 h 10000"/>
                  <a:gd name="connsiteX4" fmla="*/ 0 w 10216"/>
                  <a:gd name="connsiteY4" fmla="*/ 9987 h 10000"/>
                  <a:gd name="connsiteX0" fmla="*/ 0 w 10216"/>
                  <a:gd name="connsiteY0" fmla="*/ 9987 h 10000"/>
                  <a:gd name="connsiteX1" fmla="*/ 2826 w 10216"/>
                  <a:gd name="connsiteY1" fmla="*/ 13 h 10000"/>
                  <a:gd name="connsiteX2" fmla="*/ 10216 w 10216"/>
                  <a:gd name="connsiteY2" fmla="*/ 0 h 10000"/>
                  <a:gd name="connsiteX3" fmla="*/ 10195 w 10216"/>
                  <a:gd name="connsiteY3" fmla="*/ 10000 h 10000"/>
                  <a:gd name="connsiteX4" fmla="*/ 0 w 10216"/>
                  <a:gd name="connsiteY4" fmla="*/ 998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 h="10000">
                    <a:moveTo>
                      <a:pt x="0" y="9987"/>
                    </a:moveTo>
                    <a:lnTo>
                      <a:pt x="2826" y="13"/>
                    </a:lnTo>
                    <a:lnTo>
                      <a:pt x="10216" y="0"/>
                    </a:lnTo>
                    <a:cubicBezTo>
                      <a:pt x="10209" y="3333"/>
                      <a:pt x="10202" y="6667"/>
                      <a:pt x="10195" y="10000"/>
                    </a:cubicBezTo>
                    <a:lnTo>
                      <a:pt x="0" y="998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1" name="TextBox 36">
            <a:extLst>
              <a:ext uri="{FF2B5EF4-FFF2-40B4-BE49-F238E27FC236}">
                <a16:creationId xmlns:a16="http://schemas.microsoft.com/office/drawing/2014/main" id="{EE73E547-C978-40B3-9B4B-EAB84145565C}"/>
              </a:ext>
            </a:extLst>
          </p:cNvPr>
          <p:cNvSpPr txBox="1"/>
          <p:nvPr/>
        </p:nvSpPr>
        <p:spPr>
          <a:xfrm>
            <a:off x="2327433" y="3651960"/>
            <a:ext cx="1354105" cy="971543"/>
          </a:xfrm>
          <a:prstGeom prst="rect">
            <a:avLst/>
          </a:prstGeom>
          <a:noFill/>
        </p:spPr>
        <p:txBody>
          <a:bodyPr wrap="square" lIns="0" tIns="0" rIns="0" bIns="0" rtlCol="0">
            <a:noAutofit/>
          </a:bodyPr>
          <a:lstStyle/>
          <a:p>
            <a:pPr algn="ctr"/>
            <a:r>
              <a:rPr lang="en-US" sz="3200" dirty="0">
                <a:ln w="0"/>
                <a:solidFill>
                  <a:schemeClr val="bg1"/>
                </a:solidFill>
                <a:effectLst>
                  <a:outerShdw blurRad="38100" dist="19050" dir="2700000" algn="tl" rotWithShape="0">
                    <a:schemeClr val="dk1">
                      <a:alpha val="40000"/>
                    </a:schemeClr>
                  </a:outerShdw>
                </a:effectLst>
                <a:ea typeface="Roboto Light" panose="02000000000000000000" pitchFamily="2" charset="0"/>
                <a:cs typeface="Helvetica" charset="0"/>
              </a:rPr>
              <a:t>Upload a Video</a:t>
            </a:r>
          </a:p>
        </p:txBody>
      </p:sp>
    </p:spTree>
    <p:extLst>
      <p:ext uri="{BB962C8B-B14F-4D97-AF65-F5344CB8AC3E}">
        <p14:creationId xmlns:p14="http://schemas.microsoft.com/office/powerpoint/2010/main" val="180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52000" fill="hold"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52000"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0-#ppt_w/2"/>
                                          </p:val>
                                        </p:tav>
                                        <p:tav tm="100000">
                                          <p:val>
                                            <p:strVal val="#ppt_x"/>
                                          </p:val>
                                        </p:tav>
                                      </p:tavLst>
                                    </p:anim>
                                    <p:anim calcmode="lin" valueType="num">
                                      <p:cBhvr additive="base">
                                        <p:cTn id="16" dur="1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52000" fill="hold"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500" fill="hold"/>
                                        <p:tgtEl>
                                          <p:spTgt spid="4"/>
                                        </p:tgtEl>
                                        <p:attrNameLst>
                                          <p:attrName>ppt_x</p:attrName>
                                        </p:attrNameLst>
                                      </p:cBhvr>
                                      <p:tavLst>
                                        <p:tav tm="0">
                                          <p:val>
                                            <p:strVal val="1+#ppt_w/2"/>
                                          </p:val>
                                        </p:tav>
                                        <p:tav tm="100000">
                                          <p:val>
                                            <p:strVal val="#ppt_x"/>
                                          </p:val>
                                        </p:tav>
                                      </p:tavLst>
                                    </p:anim>
                                    <p:anim calcmode="lin" valueType="num">
                                      <p:cBhvr additive="base">
                                        <p:cTn id="20" dur="1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1800"/>
                            </p:stCondLst>
                            <p:childTnLst>
                              <p:par>
                                <p:cTn id="22" presetID="10" presetClass="entr" presetSubtype="0" fill="hold" grpId="0" nodeType="afterEffect">
                                  <p:stCondLst>
                                    <p:cond delay="1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decel="5200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1250" fill="hold"/>
                                        <p:tgtEl>
                                          <p:spTgt spid="18"/>
                                        </p:tgtEl>
                                        <p:attrNameLst>
                                          <p:attrName>ppt_x</p:attrName>
                                        </p:attrNameLst>
                                      </p:cBhvr>
                                      <p:tavLst>
                                        <p:tav tm="0">
                                          <p:val>
                                            <p:strVal val="1+#ppt_w/2"/>
                                          </p:val>
                                        </p:tav>
                                        <p:tav tm="100000">
                                          <p:val>
                                            <p:strVal val="#ppt_x"/>
                                          </p:val>
                                        </p:tav>
                                      </p:tavLst>
                                    </p:anim>
                                    <p:anim calcmode="lin" valueType="num">
                                      <p:cBhvr additive="base">
                                        <p:cTn id="30" dur="1250" fill="hold"/>
                                        <p:tgtEl>
                                          <p:spTgt spid="18"/>
                                        </p:tgtEl>
                                        <p:attrNameLst>
                                          <p:attrName>ppt_y</p:attrName>
                                        </p:attrNameLst>
                                      </p:cBhvr>
                                      <p:tavLst>
                                        <p:tav tm="0">
                                          <p:val>
                                            <p:strVal val="#ppt_y"/>
                                          </p:val>
                                        </p:tav>
                                        <p:tav tm="100000">
                                          <p:val>
                                            <p:strVal val="#ppt_y"/>
                                          </p:val>
                                        </p:tav>
                                      </p:tavLst>
                                    </p:anim>
                                  </p:childTnLst>
                                </p:cTn>
                              </p:par>
                            </p:childTnLst>
                          </p:cTn>
                        </p:par>
                        <p:par>
                          <p:cTn id="31" fill="hold">
                            <p:stCondLst>
                              <p:cond delay="1250"/>
                            </p:stCondLst>
                            <p:childTnLst>
                              <p:par>
                                <p:cTn id="32" presetID="10"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decel="5200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1250" fill="hold"/>
                                        <p:tgtEl>
                                          <p:spTgt spid="23"/>
                                        </p:tgtEl>
                                        <p:attrNameLst>
                                          <p:attrName>ppt_x</p:attrName>
                                        </p:attrNameLst>
                                      </p:cBhvr>
                                      <p:tavLst>
                                        <p:tav tm="0">
                                          <p:val>
                                            <p:strVal val="1+#ppt_w/2"/>
                                          </p:val>
                                        </p:tav>
                                        <p:tav tm="100000">
                                          <p:val>
                                            <p:strVal val="#ppt_x"/>
                                          </p:val>
                                        </p:tav>
                                      </p:tavLst>
                                    </p:anim>
                                    <p:anim calcmode="lin" valueType="num">
                                      <p:cBhvr additive="base">
                                        <p:cTn id="40"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decel="5200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250" fill="hold"/>
                                        <p:tgtEl>
                                          <p:spTgt spid="15"/>
                                        </p:tgtEl>
                                        <p:attrNameLst>
                                          <p:attrName>ppt_x</p:attrName>
                                        </p:attrNameLst>
                                      </p:cBhvr>
                                      <p:tavLst>
                                        <p:tav tm="0">
                                          <p:val>
                                            <p:strVal val="1+#ppt_w/2"/>
                                          </p:val>
                                        </p:tav>
                                        <p:tav tm="100000">
                                          <p:val>
                                            <p:strVal val="#ppt_x"/>
                                          </p:val>
                                        </p:tav>
                                      </p:tavLst>
                                    </p:anim>
                                    <p:anim calcmode="lin" valueType="num">
                                      <p:cBhvr additive="base">
                                        <p:cTn id="46" dur="12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bg1">
                <a:lumMod val="50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1" name="Oval 30"/>
            <p:cNvSpPr/>
            <p:nvPr/>
          </p:nvSpPr>
          <p:spPr>
            <a:xfrm rot="5400000">
              <a:off x="1799161" y="1268771"/>
              <a:ext cx="156136" cy="156136"/>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bg1">
                <a:lumMod val="75000"/>
              </a:schemeClr>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tx1">
              <a:lumMod val="75000"/>
              <a:lumOff val="2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tx1">
              <a:lumMod val="50000"/>
              <a:lumOff val="50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bg1">
              <a:lumMod val="7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bg1">
              <a:lumMod val="8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tx1">
              <a:lumMod val="65000"/>
              <a:lumOff val="3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382233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 calcmode="lin" valueType="num">
                                      <p:cBhvr additive="base">
                                        <p:cTn id="22" dur="500" fill="hold"/>
                                        <p:tgtEl>
                                          <p:spTgt spid="80"/>
                                        </p:tgtEl>
                                        <p:attrNameLst>
                                          <p:attrName>ppt_x</p:attrName>
                                        </p:attrNameLst>
                                      </p:cBhvr>
                                      <p:tavLst>
                                        <p:tav tm="0">
                                          <p:val>
                                            <p:strVal val="0-#ppt_w/2"/>
                                          </p:val>
                                        </p:tav>
                                        <p:tav tm="100000">
                                          <p:val>
                                            <p:strVal val="#ppt_x"/>
                                          </p:val>
                                        </p:tav>
                                      </p:tavLst>
                                    </p:anim>
                                    <p:anim calcmode="lin" valueType="num">
                                      <p:cBhvr additive="base">
                                        <p:cTn id="23" dur="500" fill="hold"/>
                                        <p:tgtEl>
                                          <p:spTgt spid="8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25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1000"/>
                                        <p:tgtEl>
                                          <p:spTgt spid="42"/>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par>
                          <p:cTn id="32" fill="hold">
                            <p:stCondLst>
                              <p:cond delay="3750"/>
                            </p:stCondLst>
                            <p:childTnLst>
                              <p:par>
                                <p:cTn id="33" presetID="10" presetClass="entr" presetSubtype="0"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childTnLst>
                          </p:cTn>
                        </p:par>
                        <p:par>
                          <p:cTn id="36" fill="hold">
                            <p:stCondLst>
                              <p:cond delay="4250"/>
                            </p:stCondLst>
                            <p:childTnLst>
                              <p:par>
                                <p:cTn id="37" presetID="10" presetClass="entr" presetSubtype="0" fill="hold" grpId="0" nodeType="after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fade">
                                      <p:cBhvr>
                                        <p:cTn id="39" dur="500"/>
                                        <p:tgtEl>
                                          <p:spTgt spid="77"/>
                                        </p:tgtEl>
                                      </p:cBhvr>
                                    </p:animEffect>
                                  </p:childTnLst>
                                </p:cTn>
                              </p:par>
                            </p:childTnLst>
                          </p:cTn>
                        </p:par>
                        <p:par>
                          <p:cTn id="40" fill="hold">
                            <p:stCondLst>
                              <p:cond delay="475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childTnLst>
                          </p:cTn>
                        </p:par>
                        <p:par>
                          <p:cTn id="44" fill="hold">
                            <p:stCondLst>
                              <p:cond delay="5250"/>
                            </p:stCondLst>
                            <p:childTnLst>
                              <p:par>
                                <p:cTn id="45" presetID="10" presetClass="entr" presetSubtype="0" fill="hold" grpId="0" nodeType="after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1+#ppt_w/2"/>
                                          </p:val>
                                        </p:tav>
                                        <p:tav tm="100000">
                                          <p:val>
                                            <p:strVal val="#ppt_x"/>
                                          </p:val>
                                        </p:tav>
                                      </p:tavLst>
                                    </p:anim>
                                    <p:anim calcmode="lin" valueType="num">
                                      <p:cBhvr additive="base">
                                        <p:cTn id="57" dur="500" fill="hold"/>
                                        <p:tgtEl>
                                          <p:spTgt spid="44"/>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additive="base">
                                        <p:cTn id="60" dur="500" fill="hold"/>
                                        <p:tgtEl>
                                          <p:spTgt spid="2"/>
                                        </p:tgtEl>
                                        <p:attrNameLst>
                                          <p:attrName>ppt_x</p:attrName>
                                        </p:attrNameLst>
                                      </p:cBhvr>
                                      <p:tavLst>
                                        <p:tav tm="0">
                                          <p:val>
                                            <p:strVal val="1+#ppt_w/2"/>
                                          </p:val>
                                        </p:tav>
                                        <p:tav tm="100000">
                                          <p:val>
                                            <p:strVal val="#ppt_x"/>
                                          </p:val>
                                        </p:tav>
                                      </p:tavLst>
                                    </p:anim>
                                    <p:anim calcmode="lin" valueType="num">
                                      <p:cBhvr additive="base">
                                        <p:cTn id="61" dur="500" fill="hold"/>
                                        <p:tgtEl>
                                          <p:spTgt spid="2"/>
                                        </p:tgtEl>
                                        <p:attrNameLst>
                                          <p:attrName>ppt_y</p:attrName>
                                        </p:attrNameLst>
                                      </p:cBhvr>
                                      <p:tavLst>
                                        <p:tav tm="0">
                                          <p:val>
                                            <p:strVal val="#ppt_y"/>
                                          </p:val>
                                        </p:tav>
                                        <p:tav tm="100000">
                                          <p:val>
                                            <p:strVal val="#ppt_y"/>
                                          </p:val>
                                        </p:tav>
                                      </p:tavLst>
                                    </p:anim>
                                  </p:childTnLst>
                                </p:cTn>
                              </p:par>
                            </p:childTnLst>
                          </p:cTn>
                        </p:par>
                        <p:par>
                          <p:cTn id="62" fill="hold">
                            <p:stCondLst>
                              <p:cond delay="1000"/>
                            </p:stCondLst>
                            <p:childTnLst>
                              <p:par>
                                <p:cTn id="63" presetID="42" presetClass="entr" presetSubtype="0" fill="hold" grpId="0"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1000"/>
                                        <p:tgtEl>
                                          <p:spTgt spid="134"/>
                                        </p:tgtEl>
                                      </p:cBhvr>
                                    </p:animEffect>
                                    <p:anim calcmode="lin" valueType="num">
                                      <p:cBhvr>
                                        <p:cTn id="66" dur="1000" fill="hold"/>
                                        <p:tgtEl>
                                          <p:spTgt spid="134"/>
                                        </p:tgtEl>
                                        <p:attrNameLst>
                                          <p:attrName>ppt_x</p:attrName>
                                        </p:attrNameLst>
                                      </p:cBhvr>
                                      <p:tavLst>
                                        <p:tav tm="0">
                                          <p:val>
                                            <p:strVal val="#ppt_x"/>
                                          </p:val>
                                        </p:tav>
                                        <p:tav tm="100000">
                                          <p:val>
                                            <p:strVal val="#ppt_x"/>
                                          </p:val>
                                        </p:tav>
                                      </p:tavLst>
                                    </p:anim>
                                    <p:anim calcmode="lin" valueType="num">
                                      <p:cBhvr>
                                        <p:cTn id="67"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left)">
                                      <p:cBhvr>
                                        <p:cTn id="77" dur="500"/>
                                        <p:tgtEl>
                                          <p:spTgt spid="84"/>
                                        </p:tgtEl>
                                      </p:cBhvr>
                                    </p:animEffect>
                                  </p:childTnLst>
                                </p:cTn>
                              </p:par>
                            </p:childTnLst>
                          </p:cTn>
                        </p:par>
                        <p:par>
                          <p:cTn id="78" fill="hold">
                            <p:stCondLst>
                              <p:cond delay="500"/>
                            </p:stCondLst>
                            <p:childTnLst>
                              <p:par>
                                <p:cTn id="79" presetID="2" presetClass="entr" presetSubtype="2"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fill="hold"/>
                                        <p:tgtEl>
                                          <p:spTgt spid="6"/>
                                        </p:tgtEl>
                                        <p:attrNameLst>
                                          <p:attrName>ppt_x</p:attrName>
                                        </p:attrNameLst>
                                      </p:cBhvr>
                                      <p:tavLst>
                                        <p:tav tm="0">
                                          <p:val>
                                            <p:strVal val="1+#ppt_w/2"/>
                                          </p:val>
                                        </p:tav>
                                        <p:tav tm="100000">
                                          <p:val>
                                            <p:strVal val="#ppt_x"/>
                                          </p:val>
                                        </p:tav>
                                      </p:tavLst>
                                    </p:anim>
                                    <p:anim calcmode="lin" valueType="num">
                                      <p:cBhvr additive="base">
                                        <p:cTn id="82" dur="500" fill="hold"/>
                                        <p:tgtEl>
                                          <p:spTgt spid="6"/>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anim calcmode="lin" valueType="num">
                                      <p:cBhvr additive="base">
                                        <p:cTn id="85" dur="500" fill="hold"/>
                                        <p:tgtEl>
                                          <p:spTgt spid="52"/>
                                        </p:tgtEl>
                                        <p:attrNameLst>
                                          <p:attrName>ppt_x</p:attrName>
                                        </p:attrNameLst>
                                      </p:cBhvr>
                                      <p:tavLst>
                                        <p:tav tm="0">
                                          <p:val>
                                            <p:strVal val="1+#ppt_w/2"/>
                                          </p:val>
                                        </p:tav>
                                        <p:tav tm="100000">
                                          <p:val>
                                            <p:strVal val="#ppt_x"/>
                                          </p:val>
                                        </p:tav>
                                      </p:tavLst>
                                    </p:anim>
                                    <p:anim calcmode="lin" valueType="num">
                                      <p:cBhvr additive="base">
                                        <p:cTn id="86" dur="500" fill="hold"/>
                                        <p:tgtEl>
                                          <p:spTgt spid="52"/>
                                        </p:tgtEl>
                                        <p:attrNameLst>
                                          <p:attrName>ppt_y</p:attrName>
                                        </p:attrNameLst>
                                      </p:cBhvr>
                                      <p:tavLst>
                                        <p:tav tm="0">
                                          <p:val>
                                            <p:strVal val="#ppt_y"/>
                                          </p:val>
                                        </p:tav>
                                        <p:tav tm="100000">
                                          <p:val>
                                            <p:strVal val="#ppt_y"/>
                                          </p:val>
                                        </p:tav>
                                      </p:tavLst>
                                    </p:anim>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childTnLst>
                          </p:cTn>
                        </p:par>
                        <p:par>
                          <p:cTn id="91" fill="hold">
                            <p:stCondLst>
                              <p:cond delay="1500"/>
                            </p:stCondLst>
                            <p:childTnLst>
                              <p:par>
                                <p:cTn id="92" presetID="42" presetClass="entr" presetSubtype="0" fill="hold" grpId="0" nodeType="afterEffect">
                                  <p:stCondLst>
                                    <p:cond delay="0"/>
                                  </p:stCondLst>
                                  <p:childTnLst>
                                    <p:set>
                                      <p:cBhvr>
                                        <p:cTn id="93" dur="1" fill="hold">
                                          <p:stCondLst>
                                            <p:cond delay="0"/>
                                          </p:stCondLst>
                                        </p:cTn>
                                        <p:tgtEl>
                                          <p:spTgt spid="136"/>
                                        </p:tgtEl>
                                        <p:attrNameLst>
                                          <p:attrName>style.visibility</p:attrName>
                                        </p:attrNameLst>
                                      </p:cBhvr>
                                      <p:to>
                                        <p:strVal val="visible"/>
                                      </p:to>
                                    </p:set>
                                    <p:animEffect transition="in" filter="fade">
                                      <p:cBhvr>
                                        <p:cTn id="94" dur="1000"/>
                                        <p:tgtEl>
                                          <p:spTgt spid="136"/>
                                        </p:tgtEl>
                                      </p:cBhvr>
                                    </p:animEffect>
                                    <p:anim calcmode="lin" valueType="num">
                                      <p:cBhvr>
                                        <p:cTn id="95" dur="1000" fill="hold"/>
                                        <p:tgtEl>
                                          <p:spTgt spid="136"/>
                                        </p:tgtEl>
                                        <p:attrNameLst>
                                          <p:attrName>ppt_x</p:attrName>
                                        </p:attrNameLst>
                                      </p:cBhvr>
                                      <p:tavLst>
                                        <p:tav tm="0">
                                          <p:val>
                                            <p:strVal val="#ppt_x"/>
                                          </p:val>
                                        </p:tav>
                                        <p:tav tm="100000">
                                          <p:val>
                                            <p:strVal val="#ppt_x"/>
                                          </p:val>
                                        </p:tav>
                                      </p:tavLst>
                                    </p:anim>
                                    <p:anim calcmode="lin" valueType="num">
                                      <p:cBhvr>
                                        <p:cTn id="96"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500"/>
                                        <p:tgtEl>
                                          <p:spTgt spid="91"/>
                                        </p:tgtEl>
                                      </p:cBhvr>
                                    </p:animEffect>
                                  </p:childTnLst>
                                </p:cTn>
                              </p:par>
                            </p:childTnLst>
                          </p:cTn>
                        </p:par>
                        <p:par>
                          <p:cTn id="102" fill="hold">
                            <p:stCondLst>
                              <p:cond delay="500"/>
                            </p:stCondLst>
                            <p:childTnLst>
                              <p:par>
                                <p:cTn id="103" presetID="2" presetClass="entr" presetSubtype="2" fill="hold" nodeType="afterEffect">
                                  <p:stCondLst>
                                    <p:cond delay="0"/>
                                  </p:stCondLst>
                                  <p:childTnLst>
                                    <p:set>
                                      <p:cBhvr>
                                        <p:cTn id="104" dur="1" fill="hold">
                                          <p:stCondLst>
                                            <p:cond delay="0"/>
                                          </p:stCondLst>
                                        </p:cTn>
                                        <p:tgtEl>
                                          <p:spTgt spid="7"/>
                                        </p:tgtEl>
                                        <p:attrNameLst>
                                          <p:attrName>style.visibility</p:attrName>
                                        </p:attrNameLst>
                                      </p:cBhvr>
                                      <p:to>
                                        <p:strVal val="visible"/>
                                      </p:to>
                                    </p:set>
                                    <p:anim calcmode="lin" valueType="num">
                                      <p:cBhvr additive="base">
                                        <p:cTn id="105" dur="500" fill="hold"/>
                                        <p:tgtEl>
                                          <p:spTgt spid="7"/>
                                        </p:tgtEl>
                                        <p:attrNameLst>
                                          <p:attrName>ppt_x</p:attrName>
                                        </p:attrNameLst>
                                      </p:cBhvr>
                                      <p:tavLst>
                                        <p:tav tm="0">
                                          <p:val>
                                            <p:strVal val="1+#ppt_w/2"/>
                                          </p:val>
                                        </p:tav>
                                        <p:tav tm="100000">
                                          <p:val>
                                            <p:strVal val="#ppt_x"/>
                                          </p:val>
                                        </p:tav>
                                      </p:tavLst>
                                    </p:anim>
                                    <p:anim calcmode="lin" valueType="num">
                                      <p:cBhvr additive="base">
                                        <p:cTn id="106" dur="500" fill="hold"/>
                                        <p:tgtEl>
                                          <p:spTgt spid="7"/>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 calcmode="lin" valueType="num">
                                      <p:cBhvr additive="base">
                                        <p:cTn id="109" dur="500" fill="hold"/>
                                        <p:tgtEl>
                                          <p:spTgt spid="55"/>
                                        </p:tgtEl>
                                        <p:attrNameLst>
                                          <p:attrName>ppt_x</p:attrName>
                                        </p:attrNameLst>
                                      </p:cBhvr>
                                      <p:tavLst>
                                        <p:tav tm="0">
                                          <p:val>
                                            <p:strVal val="1+#ppt_w/2"/>
                                          </p:val>
                                        </p:tav>
                                        <p:tav tm="100000">
                                          <p:val>
                                            <p:strVal val="#ppt_x"/>
                                          </p:val>
                                        </p:tav>
                                      </p:tavLst>
                                    </p:anim>
                                    <p:anim calcmode="lin" valueType="num">
                                      <p:cBhvr additive="base">
                                        <p:cTn id="110" dur="500" fill="hold"/>
                                        <p:tgtEl>
                                          <p:spTgt spid="55"/>
                                        </p:tgtEl>
                                        <p:attrNameLst>
                                          <p:attrName>ppt_y</p:attrName>
                                        </p:attrNameLst>
                                      </p:cBhvr>
                                      <p:tavLst>
                                        <p:tav tm="0">
                                          <p:val>
                                            <p:strVal val="#ppt_y"/>
                                          </p:val>
                                        </p:tav>
                                        <p:tav tm="100000">
                                          <p:val>
                                            <p:strVal val="#ppt_y"/>
                                          </p:val>
                                        </p:tav>
                                      </p:tavLst>
                                    </p:anim>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fade">
                                      <p:cBhvr>
                                        <p:cTn id="114" dur="500"/>
                                        <p:tgtEl>
                                          <p:spTgt spid="54"/>
                                        </p:tgtEl>
                                      </p:cBhvr>
                                    </p:animEffect>
                                  </p:childTnLst>
                                </p:cTn>
                              </p:par>
                            </p:childTnLst>
                          </p:cTn>
                        </p:par>
                        <p:par>
                          <p:cTn id="115" fill="hold">
                            <p:stCondLst>
                              <p:cond delay="1500"/>
                            </p:stCondLst>
                            <p:childTnLst>
                              <p:par>
                                <p:cTn id="116" presetID="42" presetClass="entr" presetSubtype="0" fill="hold" grpId="0" nodeType="afterEffect">
                                  <p:stCondLst>
                                    <p:cond delay="0"/>
                                  </p:stCondLst>
                                  <p:childTnLst>
                                    <p:set>
                                      <p:cBhvr>
                                        <p:cTn id="117" dur="1" fill="hold">
                                          <p:stCondLst>
                                            <p:cond delay="0"/>
                                          </p:stCondLst>
                                        </p:cTn>
                                        <p:tgtEl>
                                          <p:spTgt spid="138"/>
                                        </p:tgtEl>
                                        <p:attrNameLst>
                                          <p:attrName>style.visibility</p:attrName>
                                        </p:attrNameLst>
                                      </p:cBhvr>
                                      <p:to>
                                        <p:strVal val="visible"/>
                                      </p:to>
                                    </p:set>
                                    <p:animEffect transition="in" filter="fade">
                                      <p:cBhvr>
                                        <p:cTn id="118" dur="1000"/>
                                        <p:tgtEl>
                                          <p:spTgt spid="138"/>
                                        </p:tgtEl>
                                      </p:cBhvr>
                                    </p:animEffect>
                                    <p:anim calcmode="lin" valueType="num">
                                      <p:cBhvr>
                                        <p:cTn id="119" dur="1000" fill="hold"/>
                                        <p:tgtEl>
                                          <p:spTgt spid="138"/>
                                        </p:tgtEl>
                                        <p:attrNameLst>
                                          <p:attrName>ppt_x</p:attrName>
                                        </p:attrNameLst>
                                      </p:cBhvr>
                                      <p:tavLst>
                                        <p:tav tm="0">
                                          <p:val>
                                            <p:strVal val="#ppt_x"/>
                                          </p:val>
                                        </p:tav>
                                        <p:tav tm="100000">
                                          <p:val>
                                            <p:strVal val="#ppt_x"/>
                                          </p:val>
                                        </p:tav>
                                      </p:tavLst>
                                    </p:anim>
                                    <p:anim calcmode="lin" valueType="num">
                                      <p:cBhvr>
                                        <p:cTn id="120"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left)">
                                      <p:cBhvr>
                                        <p:cTn id="125" dur="500"/>
                                        <p:tgtEl>
                                          <p:spTgt spid="93"/>
                                        </p:tgtEl>
                                      </p:cBhvr>
                                    </p:animEffect>
                                  </p:childTnLst>
                                </p:cTn>
                              </p:par>
                            </p:childTnLst>
                          </p:cTn>
                        </p:par>
                        <p:par>
                          <p:cTn id="126" fill="hold">
                            <p:stCondLst>
                              <p:cond delay="500"/>
                            </p:stCondLst>
                            <p:childTnLst>
                              <p:par>
                                <p:cTn id="127" presetID="2" presetClass="entr" presetSubtype="2" fill="hold" nodeType="afterEffect">
                                  <p:stCondLst>
                                    <p:cond delay="0"/>
                                  </p:stCondLst>
                                  <p:childTnLst>
                                    <p:set>
                                      <p:cBhvr>
                                        <p:cTn id="128" dur="1" fill="hold">
                                          <p:stCondLst>
                                            <p:cond delay="0"/>
                                          </p:stCondLst>
                                        </p:cTn>
                                        <p:tgtEl>
                                          <p:spTgt spid="4"/>
                                        </p:tgtEl>
                                        <p:attrNameLst>
                                          <p:attrName>style.visibility</p:attrName>
                                        </p:attrNameLst>
                                      </p:cBhvr>
                                      <p:to>
                                        <p:strVal val="visible"/>
                                      </p:to>
                                    </p:set>
                                    <p:anim calcmode="lin" valueType="num">
                                      <p:cBhvr additive="base">
                                        <p:cTn id="129" dur="500" fill="hold"/>
                                        <p:tgtEl>
                                          <p:spTgt spid="4"/>
                                        </p:tgtEl>
                                        <p:attrNameLst>
                                          <p:attrName>ppt_x</p:attrName>
                                        </p:attrNameLst>
                                      </p:cBhvr>
                                      <p:tavLst>
                                        <p:tav tm="0">
                                          <p:val>
                                            <p:strVal val="1+#ppt_w/2"/>
                                          </p:val>
                                        </p:tav>
                                        <p:tav tm="100000">
                                          <p:val>
                                            <p:strVal val="#ppt_x"/>
                                          </p:val>
                                        </p:tav>
                                      </p:tavLst>
                                    </p:anim>
                                    <p:anim calcmode="lin" valueType="num">
                                      <p:cBhvr additive="base">
                                        <p:cTn id="130" dur="500" fill="hold"/>
                                        <p:tgtEl>
                                          <p:spTgt spid="4"/>
                                        </p:tgtEl>
                                        <p:attrNameLst>
                                          <p:attrName>ppt_y</p:attrName>
                                        </p:attrNameLst>
                                      </p:cBhvr>
                                      <p:tavLst>
                                        <p:tav tm="0">
                                          <p:val>
                                            <p:strVal val="#ppt_y"/>
                                          </p:val>
                                        </p:tav>
                                        <p:tav tm="100000">
                                          <p:val>
                                            <p:strVal val="#ppt_y"/>
                                          </p:val>
                                        </p:tav>
                                      </p:tavLst>
                                    </p:anim>
                                  </p:childTnLst>
                                </p:cTn>
                              </p:par>
                              <p:par>
                                <p:cTn id="131" presetID="2" presetClass="entr" presetSubtype="2"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additive="base">
                                        <p:cTn id="133" dur="500" fill="hold"/>
                                        <p:tgtEl>
                                          <p:spTgt spid="58"/>
                                        </p:tgtEl>
                                        <p:attrNameLst>
                                          <p:attrName>ppt_x</p:attrName>
                                        </p:attrNameLst>
                                      </p:cBhvr>
                                      <p:tavLst>
                                        <p:tav tm="0">
                                          <p:val>
                                            <p:strVal val="1+#ppt_w/2"/>
                                          </p:val>
                                        </p:tav>
                                        <p:tav tm="100000">
                                          <p:val>
                                            <p:strVal val="#ppt_x"/>
                                          </p:val>
                                        </p:tav>
                                      </p:tavLst>
                                    </p:anim>
                                    <p:anim calcmode="lin" valueType="num">
                                      <p:cBhvr additive="base">
                                        <p:cTn id="134" dur="500" fill="hold"/>
                                        <p:tgtEl>
                                          <p:spTgt spid="58"/>
                                        </p:tgtEl>
                                        <p:attrNameLst>
                                          <p:attrName>ppt_y</p:attrName>
                                        </p:attrNameLst>
                                      </p:cBhvr>
                                      <p:tavLst>
                                        <p:tav tm="0">
                                          <p:val>
                                            <p:strVal val="#ppt_y"/>
                                          </p:val>
                                        </p:tav>
                                        <p:tav tm="100000">
                                          <p:val>
                                            <p:strVal val="#ppt_y"/>
                                          </p:val>
                                        </p:tav>
                                      </p:tavLst>
                                    </p:anim>
                                  </p:childTnLst>
                                </p:cTn>
                              </p:par>
                            </p:childTnLst>
                          </p:cTn>
                        </p:par>
                        <p:par>
                          <p:cTn id="135" fill="hold">
                            <p:stCondLst>
                              <p:cond delay="1000"/>
                            </p:stCondLst>
                            <p:childTnLst>
                              <p:par>
                                <p:cTn id="136" presetID="10" presetClass="entr" presetSubtype="0" fill="hold" grpId="0" nodeType="after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500"/>
                                        <p:tgtEl>
                                          <p:spTgt spid="57"/>
                                        </p:tgtEl>
                                      </p:cBhvr>
                                    </p:animEffect>
                                  </p:childTnLst>
                                </p:cTn>
                              </p:par>
                            </p:childTnLst>
                          </p:cTn>
                        </p:par>
                        <p:par>
                          <p:cTn id="139" fill="hold">
                            <p:stCondLst>
                              <p:cond delay="1500"/>
                            </p:stCondLst>
                            <p:childTnLst>
                              <p:par>
                                <p:cTn id="140" presetID="42" presetClass="entr" presetSubtype="0" fill="hold" grpId="0" nodeType="afterEffect">
                                  <p:stCondLst>
                                    <p:cond delay="0"/>
                                  </p:stCondLst>
                                  <p:childTnLst>
                                    <p:set>
                                      <p:cBhvr>
                                        <p:cTn id="141" dur="1" fill="hold">
                                          <p:stCondLst>
                                            <p:cond delay="0"/>
                                          </p:stCondLst>
                                        </p:cTn>
                                        <p:tgtEl>
                                          <p:spTgt spid="140"/>
                                        </p:tgtEl>
                                        <p:attrNameLst>
                                          <p:attrName>style.visibility</p:attrName>
                                        </p:attrNameLst>
                                      </p:cBhvr>
                                      <p:to>
                                        <p:strVal val="visible"/>
                                      </p:to>
                                    </p:set>
                                    <p:animEffect transition="in" filter="fade">
                                      <p:cBhvr>
                                        <p:cTn id="142" dur="1000"/>
                                        <p:tgtEl>
                                          <p:spTgt spid="140"/>
                                        </p:tgtEl>
                                      </p:cBhvr>
                                    </p:animEffect>
                                    <p:anim calcmode="lin" valueType="num">
                                      <p:cBhvr>
                                        <p:cTn id="143" dur="1000" fill="hold"/>
                                        <p:tgtEl>
                                          <p:spTgt spid="140"/>
                                        </p:tgtEl>
                                        <p:attrNameLst>
                                          <p:attrName>ppt_x</p:attrName>
                                        </p:attrNameLst>
                                      </p:cBhvr>
                                      <p:tavLst>
                                        <p:tav tm="0">
                                          <p:val>
                                            <p:strVal val="#ppt_x"/>
                                          </p:val>
                                        </p:tav>
                                        <p:tav tm="100000">
                                          <p:val>
                                            <p:strVal val="#ppt_x"/>
                                          </p:val>
                                        </p:tav>
                                      </p:tavLst>
                                    </p:anim>
                                    <p:anim calcmode="lin" valueType="num">
                                      <p:cBhvr>
                                        <p:cTn id="144"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94"/>
                                        </p:tgtEl>
                                        <p:attrNameLst>
                                          <p:attrName>style.visibility</p:attrName>
                                        </p:attrNameLst>
                                      </p:cBhvr>
                                      <p:to>
                                        <p:strVal val="visible"/>
                                      </p:to>
                                    </p:set>
                                    <p:animEffect transition="in" filter="wipe(left)">
                                      <p:cBhvr>
                                        <p:cTn id="149" dur="500"/>
                                        <p:tgtEl>
                                          <p:spTgt spid="94"/>
                                        </p:tgtEl>
                                      </p:cBhvr>
                                    </p:animEffect>
                                  </p:childTnLst>
                                </p:cTn>
                              </p:par>
                            </p:childTnLst>
                          </p:cTn>
                        </p:par>
                        <p:par>
                          <p:cTn id="150" fill="hold">
                            <p:stCondLst>
                              <p:cond delay="500"/>
                            </p:stCondLst>
                            <p:childTnLst>
                              <p:par>
                                <p:cTn id="151" presetID="2" presetClass="entr" presetSubtype="2" fill="hold" nodeType="afterEffect">
                                  <p:stCondLst>
                                    <p:cond delay="0"/>
                                  </p:stCondLst>
                                  <p:childTnLst>
                                    <p:set>
                                      <p:cBhvr>
                                        <p:cTn id="152" dur="1" fill="hold">
                                          <p:stCondLst>
                                            <p:cond delay="0"/>
                                          </p:stCondLst>
                                        </p:cTn>
                                        <p:tgtEl>
                                          <p:spTgt spid="5"/>
                                        </p:tgtEl>
                                        <p:attrNameLst>
                                          <p:attrName>style.visibility</p:attrName>
                                        </p:attrNameLst>
                                      </p:cBhvr>
                                      <p:to>
                                        <p:strVal val="visible"/>
                                      </p:to>
                                    </p:set>
                                    <p:anim calcmode="lin" valueType="num">
                                      <p:cBhvr additive="base">
                                        <p:cTn id="153" dur="500" fill="hold"/>
                                        <p:tgtEl>
                                          <p:spTgt spid="5"/>
                                        </p:tgtEl>
                                        <p:attrNameLst>
                                          <p:attrName>ppt_x</p:attrName>
                                        </p:attrNameLst>
                                      </p:cBhvr>
                                      <p:tavLst>
                                        <p:tav tm="0">
                                          <p:val>
                                            <p:strVal val="1+#ppt_w/2"/>
                                          </p:val>
                                        </p:tav>
                                        <p:tav tm="100000">
                                          <p:val>
                                            <p:strVal val="#ppt_x"/>
                                          </p:val>
                                        </p:tav>
                                      </p:tavLst>
                                    </p:anim>
                                    <p:anim calcmode="lin" valueType="num">
                                      <p:cBhvr additive="base">
                                        <p:cTn id="154" dur="500" fill="hold"/>
                                        <p:tgtEl>
                                          <p:spTgt spid="5"/>
                                        </p:tgtEl>
                                        <p:attrNameLst>
                                          <p:attrName>ppt_y</p:attrName>
                                        </p:attrNameLst>
                                      </p:cBhvr>
                                      <p:tavLst>
                                        <p:tav tm="0">
                                          <p:val>
                                            <p:strVal val="#ppt_y"/>
                                          </p:val>
                                        </p:tav>
                                        <p:tav tm="100000">
                                          <p:val>
                                            <p:strVal val="#ppt_y"/>
                                          </p:val>
                                        </p:tav>
                                      </p:tavLst>
                                    </p:anim>
                                  </p:childTnLst>
                                </p:cTn>
                              </p:par>
                              <p:par>
                                <p:cTn id="155" presetID="2" presetClass="entr" presetSubtype="2" fill="hold" grpId="0" nodeType="withEffect">
                                  <p:stCondLst>
                                    <p:cond delay="0"/>
                                  </p:stCondLst>
                                  <p:childTnLst>
                                    <p:set>
                                      <p:cBhvr>
                                        <p:cTn id="156" dur="1" fill="hold">
                                          <p:stCondLst>
                                            <p:cond delay="0"/>
                                          </p:stCondLst>
                                        </p:cTn>
                                        <p:tgtEl>
                                          <p:spTgt spid="61"/>
                                        </p:tgtEl>
                                        <p:attrNameLst>
                                          <p:attrName>style.visibility</p:attrName>
                                        </p:attrNameLst>
                                      </p:cBhvr>
                                      <p:to>
                                        <p:strVal val="visible"/>
                                      </p:to>
                                    </p:set>
                                    <p:anim calcmode="lin" valueType="num">
                                      <p:cBhvr additive="base">
                                        <p:cTn id="157" dur="500" fill="hold"/>
                                        <p:tgtEl>
                                          <p:spTgt spid="61"/>
                                        </p:tgtEl>
                                        <p:attrNameLst>
                                          <p:attrName>ppt_x</p:attrName>
                                        </p:attrNameLst>
                                      </p:cBhvr>
                                      <p:tavLst>
                                        <p:tav tm="0">
                                          <p:val>
                                            <p:strVal val="1+#ppt_w/2"/>
                                          </p:val>
                                        </p:tav>
                                        <p:tav tm="100000">
                                          <p:val>
                                            <p:strVal val="#ppt_x"/>
                                          </p:val>
                                        </p:tav>
                                      </p:tavLst>
                                    </p:anim>
                                    <p:anim calcmode="lin" valueType="num">
                                      <p:cBhvr additive="base">
                                        <p:cTn id="158" dur="500" fill="hold"/>
                                        <p:tgtEl>
                                          <p:spTgt spid="61"/>
                                        </p:tgtEl>
                                        <p:attrNameLst>
                                          <p:attrName>ppt_y</p:attrName>
                                        </p:attrNameLst>
                                      </p:cBhvr>
                                      <p:tavLst>
                                        <p:tav tm="0">
                                          <p:val>
                                            <p:strVal val="#ppt_y"/>
                                          </p:val>
                                        </p:tav>
                                        <p:tav tm="100000">
                                          <p:val>
                                            <p:strVal val="#ppt_y"/>
                                          </p:val>
                                        </p:tav>
                                      </p:tavLst>
                                    </p:anim>
                                  </p:childTnLst>
                                </p:cTn>
                              </p:par>
                            </p:childTnLst>
                          </p:cTn>
                        </p:par>
                        <p:par>
                          <p:cTn id="159" fill="hold">
                            <p:stCondLst>
                              <p:cond delay="1000"/>
                            </p:stCondLst>
                            <p:childTnLst>
                              <p:par>
                                <p:cTn id="160" presetID="10" presetClass="entr" presetSubtype="0" fill="hold" grpId="0" nodeType="after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500"/>
                                        <p:tgtEl>
                                          <p:spTgt spid="60"/>
                                        </p:tgtEl>
                                      </p:cBhvr>
                                    </p:animEffect>
                                  </p:childTnLst>
                                </p:cTn>
                              </p:par>
                            </p:childTnLst>
                          </p:cTn>
                        </p:par>
                        <p:par>
                          <p:cTn id="163" fill="hold">
                            <p:stCondLst>
                              <p:cond delay="1500"/>
                            </p:stCondLst>
                            <p:childTnLst>
                              <p:par>
                                <p:cTn id="164" presetID="42" presetClass="entr" presetSubtype="0" fill="hold" grpId="0" nodeType="after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fade">
                                      <p:cBhvr>
                                        <p:cTn id="166" dur="1000"/>
                                        <p:tgtEl>
                                          <p:spTgt spid="142"/>
                                        </p:tgtEl>
                                      </p:cBhvr>
                                    </p:animEffect>
                                    <p:anim calcmode="lin" valueType="num">
                                      <p:cBhvr>
                                        <p:cTn id="167" dur="1000" fill="hold"/>
                                        <p:tgtEl>
                                          <p:spTgt spid="142"/>
                                        </p:tgtEl>
                                        <p:attrNameLst>
                                          <p:attrName>ppt_x</p:attrName>
                                        </p:attrNameLst>
                                      </p:cBhvr>
                                      <p:tavLst>
                                        <p:tav tm="0">
                                          <p:val>
                                            <p:strVal val="#ppt_x"/>
                                          </p:val>
                                        </p:tav>
                                        <p:tav tm="100000">
                                          <p:val>
                                            <p:strVal val="#ppt_x"/>
                                          </p:val>
                                        </p:tav>
                                      </p:tavLst>
                                    </p:anim>
                                    <p:anim calcmode="lin" valueType="num">
                                      <p:cBhvr>
                                        <p:cTn id="168"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19" presetClass="emph" presetSubtype="0" fill="hold" grpId="1" nodeType="clickEffect">
                                  <p:stCondLst>
                                    <p:cond delay="0"/>
                                  </p:stCondLst>
                                  <p:childTnLst>
                                    <p:animClr clrSpc="rgb" dir="cw">
                                      <p:cBhvr override="childStyle">
                                        <p:cTn id="172" dur="500" fill="hold"/>
                                        <p:tgtEl>
                                          <p:spTgt spid="30"/>
                                        </p:tgtEl>
                                        <p:attrNameLst>
                                          <p:attrName>style.color</p:attrName>
                                        </p:attrNameLst>
                                      </p:cBhvr>
                                      <p:to>
                                        <a:schemeClr val="accent2"/>
                                      </p:to>
                                    </p:animClr>
                                    <p:animClr clrSpc="rgb" dir="cw">
                                      <p:cBhvr>
                                        <p:cTn id="173" dur="500" fill="hold"/>
                                        <p:tgtEl>
                                          <p:spTgt spid="30"/>
                                        </p:tgtEl>
                                        <p:attrNameLst>
                                          <p:attrName>fillcolor</p:attrName>
                                        </p:attrNameLst>
                                      </p:cBhvr>
                                      <p:to>
                                        <a:schemeClr val="accent2"/>
                                      </p:to>
                                    </p:animClr>
                                    <p:set>
                                      <p:cBhvr>
                                        <p:cTn id="174" dur="500" fill="hold"/>
                                        <p:tgtEl>
                                          <p:spTgt spid="30"/>
                                        </p:tgtEl>
                                        <p:attrNameLst>
                                          <p:attrName>fill.type</p:attrName>
                                        </p:attrNameLst>
                                      </p:cBhvr>
                                      <p:to>
                                        <p:strVal val="solid"/>
                                      </p:to>
                                    </p:set>
                                    <p:set>
                                      <p:cBhvr>
                                        <p:cTn id="175" dur="500" fill="hold"/>
                                        <p:tgtEl>
                                          <p:spTgt spid="3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7" grpId="0" animBg="1"/>
      <p:bldP spid="18" grpId="0" animBg="1"/>
      <p:bldP spid="19" grpId="0" animBg="1"/>
      <p:bldP spid="30" grpId="0" animBg="1"/>
      <p:bldP spid="30" grpId="1" animBg="1"/>
      <p:bldP spid="44" grpId="0" animBg="1"/>
      <p:bldP spid="54" grpId="0" animBg="1"/>
      <p:bldP spid="55" grpId="0" animBg="1"/>
      <p:bldP spid="57" grpId="0" animBg="1"/>
      <p:bldP spid="58" grpId="0" animBg="1"/>
      <p:bldP spid="60" grpId="0" animBg="1"/>
      <p:bldP spid="61" grpId="0" animBg="1"/>
      <p:bldP spid="49" grpId="0"/>
      <p:bldP spid="76" grpId="0"/>
      <p:bldP spid="77" grpId="0"/>
      <p:bldP spid="78" grpId="0"/>
      <p:bldP spid="79" grpId="0"/>
      <p:bldP spid="51" grpId="0" animBg="1"/>
      <p:bldP spid="52" grpId="0" animBg="1"/>
      <p:bldP spid="134" grpId="0"/>
      <p:bldP spid="136" grpId="0"/>
      <p:bldP spid="138" grpId="0"/>
      <p:bldP spid="140" grpId="0"/>
      <p:bldP spid="1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a:xfrm>
            <a:off x="18988" y="8264"/>
            <a:ext cx="12192000" cy="6858000"/>
          </a:xfrm>
          <a:prstGeom prst="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GB">
              <a:solidFill>
                <a:srgbClr val="F8F8F8"/>
              </a:solidFill>
            </a:endParaRPr>
          </a:p>
        </p:txBody>
      </p:sp>
      <p:grpSp>
        <p:nvGrpSpPr>
          <p:cNvPr id="64" name="Group 63"/>
          <p:cNvGrpSpPr/>
          <p:nvPr/>
        </p:nvGrpSpPr>
        <p:grpSpPr>
          <a:xfrm>
            <a:off x="10371929" y="0"/>
            <a:ext cx="1839059" cy="6858000"/>
            <a:chOff x="10371927" y="1629274"/>
            <a:chExt cx="1839059" cy="3514464"/>
          </a:xfrm>
        </p:grpSpPr>
        <p:sp>
          <p:nvSpPr>
            <p:cNvPr id="65" name="Right Triangle 64"/>
            <p:cNvSpPr/>
            <p:nvPr/>
          </p:nvSpPr>
          <p:spPr>
            <a:xfrm flipH="1">
              <a:off x="10371927" y="2414016"/>
              <a:ext cx="1828543" cy="2729722"/>
            </a:xfrm>
            <a:prstGeom prst="rtTriangle">
              <a:avLst/>
            </a:prstGeom>
            <a:solidFill>
              <a:schemeClr val="accent2"/>
            </a:solidFill>
            <a:ln>
              <a:noFill/>
            </a:ln>
            <a:effectLst>
              <a:outerShdw blurRad="266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sp>
          <p:nvSpPr>
            <p:cNvPr id="66" name="Right Triangle 65"/>
            <p:cNvSpPr/>
            <p:nvPr/>
          </p:nvSpPr>
          <p:spPr>
            <a:xfrm rot="10800000">
              <a:off x="10388282" y="1629274"/>
              <a:ext cx="1822704" cy="2763827"/>
            </a:xfrm>
            <a:prstGeom prst="rtTriangl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a:effectLst>
              <a:outerShdw blurRad="1524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8F8F8"/>
                </a:solidFill>
              </a:endParaRPr>
            </a:p>
          </p:txBody>
        </p:sp>
      </p:grpSp>
      <p:sp>
        <p:nvSpPr>
          <p:cNvPr id="80" name="Freeform 19"/>
          <p:cNvSpPr>
            <a:spLocks/>
          </p:cNvSpPr>
          <p:nvPr/>
        </p:nvSpPr>
        <p:spPr bwMode="auto">
          <a:xfrm rot="5400000">
            <a:off x="-1840405" y="1818189"/>
            <a:ext cx="6844041" cy="3224192"/>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95000"/>
            </a:schemeClr>
          </a:solidFill>
          <a:ln>
            <a:noFill/>
          </a:ln>
        </p:spPr>
        <p:txBody>
          <a:bodyPr vert="horz" wrap="square" lIns="121912" tIns="60956" rIns="121912" bIns="60956" numCol="1" anchor="t" anchorCtr="0" compatLnSpc="1">
            <a:prstTxWarp prst="textNoShape">
              <a:avLst/>
            </a:prstTxWarp>
            <a:normAutofit/>
          </a:bodyPr>
          <a:lstStyle/>
          <a:p>
            <a:endParaRPr lang="en-US" dirty="0">
              <a:solidFill>
                <a:srgbClr val="F8F8F8"/>
              </a:solidFill>
            </a:endParaRPr>
          </a:p>
        </p:txBody>
      </p:sp>
      <p:sp>
        <p:nvSpPr>
          <p:cNvPr id="17" name="Freeform 19"/>
          <p:cNvSpPr>
            <a:spLocks/>
          </p:cNvSpPr>
          <p:nvPr/>
        </p:nvSpPr>
        <p:spPr bwMode="auto">
          <a:xfrm rot="5400000">
            <a:off x="-1261456" y="2336249"/>
            <a:ext cx="4693227" cy="2210955"/>
          </a:xfrm>
          <a:custGeom>
            <a:avLst/>
            <a:gdLst>
              <a:gd name="T0" fmla="*/ 2871 w 2871"/>
              <a:gd name="T1" fmla="*/ 1341 h 1352"/>
              <a:gd name="T2" fmla="*/ 1435 w 2871"/>
              <a:gd name="T3" fmla="*/ 0 h 1352"/>
              <a:gd name="T4" fmla="*/ 0 w 2871"/>
              <a:gd name="T5" fmla="*/ 1343 h 1352"/>
              <a:gd name="T6" fmla="*/ 2871 w 2871"/>
              <a:gd name="T7" fmla="*/ 1341 h 1352"/>
            </a:gdLst>
            <a:ahLst/>
            <a:cxnLst>
              <a:cxn ang="0">
                <a:pos x="T0" y="T1"/>
              </a:cxn>
              <a:cxn ang="0">
                <a:pos x="T2" y="T3"/>
              </a:cxn>
              <a:cxn ang="0">
                <a:pos x="T4" y="T5"/>
              </a:cxn>
              <a:cxn ang="0">
                <a:pos x="T6" y="T7"/>
              </a:cxn>
            </a:cxnLst>
            <a:rect l="0" t="0" r="r" b="b"/>
            <a:pathLst>
              <a:path w="2871" h="1352">
                <a:moveTo>
                  <a:pt x="2871" y="1341"/>
                </a:moveTo>
                <a:cubicBezTo>
                  <a:pt x="2820" y="592"/>
                  <a:pt x="2197" y="0"/>
                  <a:pt x="1435" y="0"/>
                </a:cubicBezTo>
                <a:cubicBezTo>
                  <a:pt x="673" y="0"/>
                  <a:pt x="49" y="593"/>
                  <a:pt x="0" y="1343"/>
                </a:cubicBezTo>
                <a:cubicBezTo>
                  <a:pt x="957" y="1352"/>
                  <a:pt x="1914" y="1346"/>
                  <a:pt x="2871" y="1341"/>
                </a:cubicBezTo>
                <a:close/>
              </a:path>
            </a:pathLst>
          </a:custGeom>
          <a:solidFill>
            <a:schemeClr val="bg1">
              <a:lumMod val="8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8" name="Freeform 20"/>
          <p:cNvSpPr>
            <a:spLocks/>
          </p:cNvSpPr>
          <p:nvPr/>
        </p:nvSpPr>
        <p:spPr bwMode="auto">
          <a:xfrm rot="5400000">
            <a:off x="-984191" y="2613425"/>
            <a:ext cx="3640317" cy="1712576"/>
          </a:xfrm>
          <a:custGeom>
            <a:avLst/>
            <a:gdLst>
              <a:gd name="T0" fmla="*/ 2449 w 2449"/>
              <a:gd name="T1" fmla="*/ 1144 h 1153"/>
              <a:gd name="T2" fmla="*/ 1224 w 2449"/>
              <a:gd name="T3" fmla="*/ 0 h 1153"/>
              <a:gd name="T4" fmla="*/ 0 w 2449"/>
              <a:gd name="T5" fmla="*/ 1146 h 1153"/>
              <a:gd name="T6" fmla="*/ 2449 w 2449"/>
              <a:gd name="T7" fmla="*/ 1144 h 1153"/>
            </a:gdLst>
            <a:ahLst/>
            <a:cxnLst>
              <a:cxn ang="0">
                <a:pos x="T0" y="T1"/>
              </a:cxn>
              <a:cxn ang="0">
                <a:pos x="T2" y="T3"/>
              </a:cxn>
              <a:cxn ang="0">
                <a:pos x="T4" y="T5"/>
              </a:cxn>
              <a:cxn ang="0">
                <a:pos x="T6" y="T7"/>
              </a:cxn>
            </a:cxnLst>
            <a:rect l="0" t="0" r="r" b="b"/>
            <a:pathLst>
              <a:path w="2449" h="1153">
                <a:moveTo>
                  <a:pt x="2449" y="1144"/>
                </a:moveTo>
                <a:cubicBezTo>
                  <a:pt x="2406" y="505"/>
                  <a:pt x="1874" y="0"/>
                  <a:pt x="1224" y="0"/>
                </a:cubicBezTo>
                <a:cubicBezTo>
                  <a:pt x="574" y="0"/>
                  <a:pt x="42" y="506"/>
                  <a:pt x="0" y="1146"/>
                </a:cubicBezTo>
                <a:cubicBezTo>
                  <a:pt x="816" y="1153"/>
                  <a:pt x="1632" y="1149"/>
                  <a:pt x="2449" y="1144"/>
                </a:cubicBezTo>
                <a:close/>
              </a:path>
            </a:pathLst>
          </a:custGeom>
          <a:solidFill>
            <a:schemeClr val="bg1">
              <a:lumMod val="75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19" name="Freeform 21"/>
          <p:cNvSpPr>
            <a:spLocks/>
          </p:cNvSpPr>
          <p:nvPr/>
        </p:nvSpPr>
        <p:spPr bwMode="auto">
          <a:xfrm rot="5400000">
            <a:off x="-689684" y="2860808"/>
            <a:ext cx="2528549" cy="1189821"/>
          </a:xfrm>
          <a:custGeom>
            <a:avLst/>
            <a:gdLst>
              <a:gd name="T0" fmla="*/ 2059 w 2059"/>
              <a:gd name="T1" fmla="*/ 962 h 969"/>
              <a:gd name="T2" fmla="*/ 1030 w 2059"/>
              <a:gd name="T3" fmla="*/ 0 h 969"/>
              <a:gd name="T4" fmla="*/ 0 w 2059"/>
              <a:gd name="T5" fmla="*/ 963 h 969"/>
              <a:gd name="T6" fmla="*/ 2059 w 2059"/>
              <a:gd name="T7" fmla="*/ 962 h 969"/>
            </a:gdLst>
            <a:ahLst/>
            <a:cxnLst>
              <a:cxn ang="0">
                <a:pos x="T0" y="T1"/>
              </a:cxn>
              <a:cxn ang="0">
                <a:pos x="T2" y="T3"/>
              </a:cxn>
              <a:cxn ang="0">
                <a:pos x="T4" y="T5"/>
              </a:cxn>
              <a:cxn ang="0">
                <a:pos x="T6" y="T7"/>
              </a:cxn>
            </a:cxnLst>
            <a:rect l="0" t="0" r="r" b="b"/>
            <a:pathLst>
              <a:path w="2059" h="969">
                <a:moveTo>
                  <a:pt x="2059" y="962"/>
                </a:moveTo>
                <a:cubicBezTo>
                  <a:pt x="2023" y="425"/>
                  <a:pt x="1576" y="0"/>
                  <a:pt x="1030" y="0"/>
                </a:cubicBezTo>
                <a:cubicBezTo>
                  <a:pt x="483" y="0"/>
                  <a:pt x="36" y="426"/>
                  <a:pt x="0" y="963"/>
                </a:cubicBezTo>
                <a:cubicBezTo>
                  <a:pt x="686" y="969"/>
                  <a:pt x="1373" y="966"/>
                  <a:pt x="2059" y="962"/>
                </a:cubicBezTo>
                <a:close/>
              </a:path>
            </a:pathLst>
          </a:custGeom>
          <a:solidFill>
            <a:schemeClr val="bg1">
              <a:lumMod val="50000"/>
            </a:schemeClr>
          </a:solidFill>
          <a:ln>
            <a:noFill/>
          </a:ln>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grpSp>
        <p:nvGrpSpPr>
          <p:cNvPr id="42" name="Group 41"/>
          <p:cNvGrpSpPr/>
          <p:nvPr/>
        </p:nvGrpSpPr>
        <p:grpSpPr>
          <a:xfrm>
            <a:off x="-11348" y="331177"/>
            <a:ext cx="3008775" cy="6242303"/>
            <a:chOff x="-8513" y="176022"/>
            <a:chExt cx="2256581" cy="4681727"/>
          </a:xfrm>
        </p:grpSpPr>
        <p:sp>
          <p:nvSpPr>
            <p:cNvPr id="20" name="Freeform 22"/>
            <p:cNvSpPr>
              <a:spLocks/>
            </p:cNvSpPr>
            <p:nvPr/>
          </p:nvSpPr>
          <p:spPr bwMode="auto">
            <a:xfrm rot="5400000">
              <a:off x="366065" y="-198556"/>
              <a:ext cx="351245" cy="1100402"/>
            </a:xfrm>
            <a:custGeom>
              <a:avLst/>
              <a:gdLst>
                <a:gd name="T0" fmla="*/ 268 w 268"/>
                <a:gd name="T1" fmla="*/ 16 h 893"/>
                <a:gd name="T2" fmla="*/ 248 w 268"/>
                <a:gd name="T3" fmla="*/ 50 h 893"/>
                <a:gd name="T4" fmla="*/ 238 w 268"/>
                <a:gd name="T5" fmla="*/ 69 h 893"/>
                <a:gd name="T6" fmla="*/ 227 w 268"/>
                <a:gd name="T7" fmla="*/ 91 h 893"/>
                <a:gd name="T8" fmla="*/ 215 w 268"/>
                <a:gd name="T9" fmla="*/ 115 h 893"/>
                <a:gd name="T10" fmla="*/ 201 w 268"/>
                <a:gd name="T11" fmla="*/ 143 h 893"/>
                <a:gd name="T12" fmla="*/ 92 w 268"/>
                <a:gd name="T13" fmla="*/ 440 h 893"/>
                <a:gd name="T14" fmla="*/ 89 w 268"/>
                <a:gd name="T15" fmla="*/ 450 h 893"/>
                <a:gd name="T16" fmla="*/ 88 w 268"/>
                <a:gd name="T17" fmla="*/ 455 h 893"/>
                <a:gd name="T18" fmla="*/ 87 w 268"/>
                <a:gd name="T19" fmla="*/ 460 h 893"/>
                <a:gd name="T20" fmla="*/ 82 w 268"/>
                <a:gd name="T21" fmla="*/ 481 h 893"/>
                <a:gd name="T22" fmla="*/ 72 w 268"/>
                <a:gd name="T23" fmla="*/ 523 h 893"/>
                <a:gd name="T24" fmla="*/ 68 w 268"/>
                <a:gd name="T25" fmla="*/ 544 h 893"/>
                <a:gd name="T26" fmla="*/ 64 w 268"/>
                <a:gd name="T27" fmla="*/ 564 h 893"/>
                <a:gd name="T28" fmla="*/ 57 w 268"/>
                <a:gd name="T29" fmla="*/ 605 h 893"/>
                <a:gd name="T30" fmla="*/ 53 w 268"/>
                <a:gd name="T31" fmla="*/ 624 h 893"/>
                <a:gd name="T32" fmla="*/ 51 w 268"/>
                <a:gd name="T33" fmla="*/ 644 h 893"/>
                <a:gd name="T34" fmla="*/ 46 w 268"/>
                <a:gd name="T35" fmla="*/ 682 h 893"/>
                <a:gd name="T36" fmla="*/ 41 w 268"/>
                <a:gd name="T37" fmla="*/ 717 h 893"/>
                <a:gd name="T38" fmla="*/ 39 w 268"/>
                <a:gd name="T39" fmla="*/ 751 h 893"/>
                <a:gd name="T40" fmla="*/ 36 w 268"/>
                <a:gd name="T41" fmla="*/ 782 h 893"/>
                <a:gd name="T42" fmla="*/ 35 w 268"/>
                <a:gd name="T43" fmla="*/ 796 h 893"/>
                <a:gd name="T44" fmla="*/ 35 w 268"/>
                <a:gd name="T45" fmla="*/ 809 h 893"/>
                <a:gd name="T46" fmla="*/ 33 w 268"/>
                <a:gd name="T47" fmla="*/ 854 h 893"/>
                <a:gd name="T48" fmla="*/ 32 w 268"/>
                <a:gd name="T49" fmla="*/ 893 h 893"/>
                <a:gd name="T50" fmla="*/ 0 w 268"/>
                <a:gd name="T51" fmla="*/ 893 h 893"/>
                <a:gd name="T52" fmla="*/ 1 w 268"/>
                <a:gd name="T53" fmla="*/ 853 h 893"/>
                <a:gd name="T54" fmla="*/ 3 w 268"/>
                <a:gd name="T55" fmla="*/ 808 h 893"/>
                <a:gd name="T56" fmla="*/ 3 w 268"/>
                <a:gd name="T57" fmla="*/ 794 h 893"/>
                <a:gd name="T58" fmla="*/ 4 w 268"/>
                <a:gd name="T59" fmla="*/ 780 h 893"/>
                <a:gd name="T60" fmla="*/ 7 w 268"/>
                <a:gd name="T61" fmla="*/ 748 h 893"/>
                <a:gd name="T62" fmla="*/ 9 w 268"/>
                <a:gd name="T63" fmla="*/ 714 h 893"/>
                <a:gd name="T64" fmla="*/ 14 w 268"/>
                <a:gd name="T65" fmla="*/ 678 h 893"/>
                <a:gd name="T66" fmla="*/ 19 w 268"/>
                <a:gd name="T67" fmla="*/ 639 h 893"/>
                <a:gd name="T68" fmla="*/ 21 w 268"/>
                <a:gd name="T69" fmla="*/ 619 h 893"/>
                <a:gd name="T70" fmla="*/ 25 w 268"/>
                <a:gd name="T71" fmla="*/ 599 h 893"/>
                <a:gd name="T72" fmla="*/ 32 w 268"/>
                <a:gd name="T73" fmla="*/ 558 h 893"/>
                <a:gd name="T74" fmla="*/ 36 w 268"/>
                <a:gd name="T75" fmla="*/ 537 h 893"/>
                <a:gd name="T76" fmla="*/ 41 w 268"/>
                <a:gd name="T77" fmla="*/ 516 h 893"/>
                <a:gd name="T78" fmla="*/ 51 w 268"/>
                <a:gd name="T79" fmla="*/ 474 h 893"/>
                <a:gd name="T80" fmla="*/ 56 w 268"/>
                <a:gd name="T81" fmla="*/ 452 h 893"/>
                <a:gd name="T82" fmla="*/ 57 w 268"/>
                <a:gd name="T83" fmla="*/ 447 h 893"/>
                <a:gd name="T84" fmla="*/ 58 w 268"/>
                <a:gd name="T85" fmla="*/ 442 h 893"/>
                <a:gd name="T86" fmla="*/ 61 w 268"/>
                <a:gd name="T87" fmla="*/ 431 h 893"/>
                <a:gd name="T88" fmla="*/ 172 w 268"/>
                <a:gd name="T89" fmla="*/ 129 h 893"/>
                <a:gd name="T90" fmla="*/ 186 w 268"/>
                <a:gd name="T91" fmla="*/ 101 h 893"/>
                <a:gd name="T92" fmla="*/ 199 w 268"/>
                <a:gd name="T93" fmla="*/ 76 h 893"/>
                <a:gd name="T94" fmla="*/ 210 w 268"/>
                <a:gd name="T95" fmla="*/ 54 h 893"/>
                <a:gd name="T96" fmla="*/ 220 w 268"/>
                <a:gd name="T97" fmla="*/ 35 h 893"/>
                <a:gd name="T98" fmla="*/ 240 w 268"/>
                <a:gd name="T99" fmla="*/ 0 h 893"/>
                <a:gd name="T100" fmla="*/ 268 w 268"/>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8" h="893">
                  <a:moveTo>
                    <a:pt x="268" y="16"/>
                  </a:moveTo>
                  <a:cubicBezTo>
                    <a:pt x="268" y="16"/>
                    <a:pt x="261" y="28"/>
                    <a:pt x="248" y="50"/>
                  </a:cubicBezTo>
                  <a:cubicBezTo>
                    <a:pt x="245" y="56"/>
                    <a:pt x="242" y="62"/>
                    <a:pt x="238" y="69"/>
                  </a:cubicBezTo>
                  <a:cubicBezTo>
                    <a:pt x="235" y="75"/>
                    <a:pt x="231" y="83"/>
                    <a:pt x="227" y="91"/>
                  </a:cubicBezTo>
                  <a:cubicBezTo>
                    <a:pt x="223" y="98"/>
                    <a:pt x="219" y="107"/>
                    <a:pt x="215" y="115"/>
                  </a:cubicBezTo>
                  <a:cubicBezTo>
                    <a:pt x="210" y="124"/>
                    <a:pt x="205" y="133"/>
                    <a:pt x="201" y="143"/>
                  </a:cubicBezTo>
                  <a:cubicBezTo>
                    <a:pt x="163" y="221"/>
                    <a:pt x="122" y="328"/>
                    <a:pt x="92" y="440"/>
                  </a:cubicBezTo>
                  <a:cubicBezTo>
                    <a:pt x="89" y="450"/>
                    <a:pt x="89" y="450"/>
                    <a:pt x="89" y="450"/>
                  </a:cubicBezTo>
                  <a:cubicBezTo>
                    <a:pt x="88" y="455"/>
                    <a:pt x="88" y="455"/>
                    <a:pt x="88" y="455"/>
                  </a:cubicBezTo>
                  <a:cubicBezTo>
                    <a:pt x="87" y="460"/>
                    <a:pt x="87" y="460"/>
                    <a:pt x="87" y="460"/>
                  </a:cubicBezTo>
                  <a:cubicBezTo>
                    <a:pt x="85" y="467"/>
                    <a:pt x="83" y="474"/>
                    <a:pt x="82" y="481"/>
                  </a:cubicBezTo>
                  <a:cubicBezTo>
                    <a:pt x="79" y="495"/>
                    <a:pt x="75" y="509"/>
                    <a:pt x="72" y="523"/>
                  </a:cubicBezTo>
                  <a:cubicBezTo>
                    <a:pt x="71" y="530"/>
                    <a:pt x="69" y="537"/>
                    <a:pt x="68" y="544"/>
                  </a:cubicBezTo>
                  <a:cubicBezTo>
                    <a:pt x="66" y="550"/>
                    <a:pt x="65" y="557"/>
                    <a:pt x="64" y="564"/>
                  </a:cubicBezTo>
                  <a:cubicBezTo>
                    <a:pt x="61" y="578"/>
                    <a:pt x="59" y="591"/>
                    <a:pt x="57" y="605"/>
                  </a:cubicBezTo>
                  <a:cubicBezTo>
                    <a:pt x="55" y="611"/>
                    <a:pt x="54" y="618"/>
                    <a:pt x="53" y="624"/>
                  </a:cubicBezTo>
                  <a:cubicBezTo>
                    <a:pt x="52" y="631"/>
                    <a:pt x="51" y="637"/>
                    <a:pt x="51" y="644"/>
                  </a:cubicBezTo>
                  <a:cubicBezTo>
                    <a:pt x="49" y="657"/>
                    <a:pt x="47" y="669"/>
                    <a:pt x="46" y="682"/>
                  </a:cubicBezTo>
                  <a:cubicBezTo>
                    <a:pt x="44" y="694"/>
                    <a:pt x="43" y="706"/>
                    <a:pt x="41" y="717"/>
                  </a:cubicBezTo>
                  <a:cubicBezTo>
                    <a:pt x="40" y="729"/>
                    <a:pt x="40" y="740"/>
                    <a:pt x="39" y="751"/>
                  </a:cubicBezTo>
                  <a:cubicBezTo>
                    <a:pt x="38" y="762"/>
                    <a:pt x="37" y="772"/>
                    <a:pt x="36" y="782"/>
                  </a:cubicBezTo>
                  <a:cubicBezTo>
                    <a:pt x="36" y="787"/>
                    <a:pt x="36" y="791"/>
                    <a:pt x="35" y="796"/>
                  </a:cubicBezTo>
                  <a:cubicBezTo>
                    <a:pt x="35" y="801"/>
                    <a:pt x="35" y="805"/>
                    <a:pt x="35" y="809"/>
                  </a:cubicBezTo>
                  <a:cubicBezTo>
                    <a:pt x="34" y="827"/>
                    <a:pt x="34" y="842"/>
                    <a:pt x="33" y="854"/>
                  </a:cubicBezTo>
                  <a:cubicBezTo>
                    <a:pt x="33" y="879"/>
                    <a:pt x="32" y="893"/>
                    <a:pt x="32" y="893"/>
                  </a:cubicBezTo>
                  <a:cubicBezTo>
                    <a:pt x="0" y="893"/>
                    <a:pt x="0" y="893"/>
                    <a:pt x="0" y="893"/>
                  </a:cubicBezTo>
                  <a:cubicBezTo>
                    <a:pt x="0" y="893"/>
                    <a:pt x="1" y="879"/>
                    <a:pt x="1" y="853"/>
                  </a:cubicBezTo>
                  <a:cubicBezTo>
                    <a:pt x="2" y="841"/>
                    <a:pt x="2" y="825"/>
                    <a:pt x="3" y="808"/>
                  </a:cubicBezTo>
                  <a:cubicBezTo>
                    <a:pt x="3" y="803"/>
                    <a:pt x="3" y="799"/>
                    <a:pt x="3" y="794"/>
                  </a:cubicBezTo>
                  <a:cubicBezTo>
                    <a:pt x="4" y="789"/>
                    <a:pt x="4" y="784"/>
                    <a:pt x="4" y="780"/>
                  </a:cubicBezTo>
                  <a:cubicBezTo>
                    <a:pt x="5" y="770"/>
                    <a:pt x="6" y="759"/>
                    <a:pt x="7" y="748"/>
                  </a:cubicBezTo>
                  <a:cubicBezTo>
                    <a:pt x="8" y="737"/>
                    <a:pt x="9" y="726"/>
                    <a:pt x="9" y="714"/>
                  </a:cubicBezTo>
                  <a:cubicBezTo>
                    <a:pt x="11" y="702"/>
                    <a:pt x="12" y="690"/>
                    <a:pt x="14" y="678"/>
                  </a:cubicBezTo>
                  <a:cubicBezTo>
                    <a:pt x="16" y="665"/>
                    <a:pt x="17" y="652"/>
                    <a:pt x="19" y="639"/>
                  </a:cubicBezTo>
                  <a:cubicBezTo>
                    <a:pt x="20" y="633"/>
                    <a:pt x="20" y="626"/>
                    <a:pt x="21" y="619"/>
                  </a:cubicBezTo>
                  <a:cubicBezTo>
                    <a:pt x="23" y="613"/>
                    <a:pt x="24" y="606"/>
                    <a:pt x="25" y="599"/>
                  </a:cubicBezTo>
                  <a:cubicBezTo>
                    <a:pt x="27" y="586"/>
                    <a:pt x="30" y="572"/>
                    <a:pt x="32" y="558"/>
                  </a:cubicBezTo>
                  <a:cubicBezTo>
                    <a:pt x="34" y="551"/>
                    <a:pt x="35" y="544"/>
                    <a:pt x="36" y="537"/>
                  </a:cubicBezTo>
                  <a:cubicBezTo>
                    <a:pt x="37" y="530"/>
                    <a:pt x="39" y="523"/>
                    <a:pt x="41" y="516"/>
                  </a:cubicBezTo>
                  <a:cubicBezTo>
                    <a:pt x="44" y="502"/>
                    <a:pt x="47" y="488"/>
                    <a:pt x="51" y="474"/>
                  </a:cubicBezTo>
                  <a:cubicBezTo>
                    <a:pt x="52" y="467"/>
                    <a:pt x="54" y="460"/>
                    <a:pt x="56" y="452"/>
                  </a:cubicBezTo>
                  <a:cubicBezTo>
                    <a:pt x="57" y="447"/>
                    <a:pt x="57" y="447"/>
                    <a:pt x="57" y="447"/>
                  </a:cubicBezTo>
                  <a:cubicBezTo>
                    <a:pt x="58" y="442"/>
                    <a:pt x="58" y="442"/>
                    <a:pt x="58" y="442"/>
                  </a:cubicBezTo>
                  <a:cubicBezTo>
                    <a:pt x="61" y="431"/>
                    <a:pt x="61" y="431"/>
                    <a:pt x="61" y="431"/>
                  </a:cubicBezTo>
                  <a:cubicBezTo>
                    <a:pt x="91" y="318"/>
                    <a:pt x="134" y="208"/>
                    <a:pt x="172" y="129"/>
                  </a:cubicBezTo>
                  <a:cubicBezTo>
                    <a:pt x="176" y="119"/>
                    <a:pt x="181" y="110"/>
                    <a:pt x="186" y="101"/>
                  </a:cubicBezTo>
                  <a:cubicBezTo>
                    <a:pt x="190" y="92"/>
                    <a:pt x="195" y="84"/>
                    <a:pt x="199" y="76"/>
                  </a:cubicBezTo>
                  <a:cubicBezTo>
                    <a:pt x="203" y="68"/>
                    <a:pt x="207" y="60"/>
                    <a:pt x="210" y="54"/>
                  </a:cubicBezTo>
                  <a:cubicBezTo>
                    <a:pt x="214" y="47"/>
                    <a:pt x="217" y="40"/>
                    <a:pt x="220" y="35"/>
                  </a:cubicBezTo>
                  <a:cubicBezTo>
                    <a:pt x="233" y="13"/>
                    <a:pt x="240" y="0"/>
                    <a:pt x="240" y="0"/>
                  </a:cubicBezTo>
                  <a:lnTo>
                    <a:pt x="268" y="16"/>
                  </a:lnTo>
                  <a:close/>
                </a:path>
              </a:pathLst>
            </a:custGeom>
            <a:solidFill>
              <a:schemeClr val="accent2"/>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1" name="Freeform 23"/>
            <p:cNvSpPr>
              <a:spLocks/>
            </p:cNvSpPr>
            <p:nvPr/>
          </p:nvSpPr>
          <p:spPr bwMode="auto">
            <a:xfrm rot="5400000">
              <a:off x="1047179" y="516156"/>
              <a:ext cx="878112" cy="826388"/>
            </a:xfrm>
            <a:custGeom>
              <a:avLst/>
              <a:gdLst>
                <a:gd name="T0" fmla="*/ 28 w 671"/>
                <a:gd name="T1" fmla="*/ 671 h 671"/>
                <a:gd name="T2" fmla="*/ 48 w 671"/>
                <a:gd name="T3" fmla="*/ 637 h 671"/>
                <a:gd name="T4" fmla="*/ 72 w 671"/>
                <a:gd name="T5" fmla="*/ 599 h 671"/>
                <a:gd name="T6" fmla="*/ 105 w 671"/>
                <a:gd name="T7" fmla="*/ 550 h 671"/>
                <a:gd name="T8" fmla="*/ 124 w 671"/>
                <a:gd name="T9" fmla="*/ 522 h 671"/>
                <a:gd name="T10" fmla="*/ 135 w 671"/>
                <a:gd name="T11" fmla="*/ 508 h 671"/>
                <a:gd name="T12" fmla="*/ 145 w 671"/>
                <a:gd name="T13" fmla="*/ 493 h 671"/>
                <a:gd name="T14" fmla="*/ 193 w 671"/>
                <a:gd name="T15" fmla="*/ 432 h 671"/>
                <a:gd name="T16" fmla="*/ 248 w 671"/>
                <a:gd name="T17" fmla="*/ 369 h 671"/>
                <a:gd name="T18" fmla="*/ 307 w 671"/>
                <a:gd name="T19" fmla="*/ 307 h 671"/>
                <a:gd name="T20" fmla="*/ 369 w 671"/>
                <a:gd name="T21" fmla="*/ 248 h 671"/>
                <a:gd name="T22" fmla="*/ 432 w 671"/>
                <a:gd name="T23" fmla="*/ 193 h 671"/>
                <a:gd name="T24" fmla="*/ 493 w 671"/>
                <a:gd name="T25" fmla="*/ 145 h 671"/>
                <a:gd name="T26" fmla="*/ 508 w 671"/>
                <a:gd name="T27" fmla="*/ 135 h 671"/>
                <a:gd name="T28" fmla="*/ 522 w 671"/>
                <a:gd name="T29" fmla="*/ 124 h 671"/>
                <a:gd name="T30" fmla="*/ 550 w 671"/>
                <a:gd name="T31" fmla="*/ 105 h 671"/>
                <a:gd name="T32" fmla="*/ 599 w 671"/>
                <a:gd name="T33" fmla="*/ 72 h 671"/>
                <a:gd name="T34" fmla="*/ 637 w 671"/>
                <a:gd name="T35" fmla="*/ 48 h 671"/>
                <a:gd name="T36" fmla="*/ 671 w 671"/>
                <a:gd name="T37" fmla="*/ 28 h 671"/>
                <a:gd name="T38" fmla="*/ 655 w 671"/>
                <a:gd name="T39" fmla="*/ 0 h 671"/>
                <a:gd name="T40" fmla="*/ 620 w 671"/>
                <a:gd name="T41" fmla="*/ 20 h 671"/>
                <a:gd name="T42" fmla="*/ 581 w 671"/>
                <a:gd name="T43" fmla="*/ 45 h 671"/>
                <a:gd name="T44" fmla="*/ 531 w 671"/>
                <a:gd name="T45" fmla="*/ 79 h 671"/>
                <a:gd name="T46" fmla="*/ 504 w 671"/>
                <a:gd name="T47" fmla="*/ 98 h 671"/>
                <a:gd name="T48" fmla="*/ 489 w 671"/>
                <a:gd name="T49" fmla="*/ 109 h 671"/>
                <a:gd name="T50" fmla="*/ 474 w 671"/>
                <a:gd name="T51" fmla="*/ 120 h 671"/>
                <a:gd name="T52" fmla="*/ 412 w 671"/>
                <a:gd name="T53" fmla="*/ 169 h 671"/>
                <a:gd name="T54" fmla="*/ 348 w 671"/>
                <a:gd name="T55" fmla="*/ 224 h 671"/>
                <a:gd name="T56" fmla="*/ 284 w 671"/>
                <a:gd name="T57" fmla="*/ 284 h 671"/>
                <a:gd name="T58" fmla="*/ 224 w 671"/>
                <a:gd name="T59" fmla="*/ 348 h 671"/>
                <a:gd name="T60" fmla="*/ 169 w 671"/>
                <a:gd name="T61" fmla="*/ 412 h 671"/>
                <a:gd name="T62" fmla="*/ 120 w 671"/>
                <a:gd name="T63" fmla="*/ 474 h 671"/>
                <a:gd name="T64" fmla="*/ 109 w 671"/>
                <a:gd name="T65" fmla="*/ 489 h 671"/>
                <a:gd name="T66" fmla="*/ 98 w 671"/>
                <a:gd name="T67" fmla="*/ 504 h 671"/>
                <a:gd name="T68" fmla="*/ 79 w 671"/>
                <a:gd name="T69" fmla="*/ 531 h 671"/>
                <a:gd name="T70" fmla="*/ 45 w 671"/>
                <a:gd name="T71" fmla="*/ 581 h 671"/>
                <a:gd name="T72" fmla="*/ 20 w 671"/>
                <a:gd name="T73" fmla="*/ 620 h 671"/>
                <a:gd name="T74" fmla="*/ 0 w 671"/>
                <a:gd name="T75" fmla="*/ 655 h 671"/>
                <a:gd name="T76" fmla="*/ 28 w 671"/>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1" h="671">
                  <a:moveTo>
                    <a:pt x="28" y="671"/>
                  </a:moveTo>
                  <a:cubicBezTo>
                    <a:pt x="28" y="671"/>
                    <a:pt x="35" y="659"/>
                    <a:pt x="48" y="637"/>
                  </a:cubicBezTo>
                  <a:cubicBezTo>
                    <a:pt x="55" y="626"/>
                    <a:pt x="63" y="613"/>
                    <a:pt x="72" y="599"/>
                  </a:cubicBezTo>
                  <a:cubicBezTo>
                    <a:pt x="82" y="584"/>
                    <a:pt x="92" y="567"/>
                    <a:pt x="105" y="550"/>
                  </a:cubicBezTo>
                  <a:cubicBezTo>
                    <a:pt x="111" y="541"/>
                    <a:pt x="118" y="532"/>
                    <a:pt x="124" y="522"/>
                  </a:cubicBezTo>
                  <a:cubicBezTo>
                    <a:pt x="128" y="518"/>
                    <a:pt x="131" y="513"/>
                    <a:pt x="135" y="508"/>
                  </a:cubicBezTo>
                  <a:cubicBezTo>
                    <a:pt x="138" y="503"/>
                    <a:pt x="142" y="498"/>
                    <a:pt x="145" y="493"/>
                  </a:cubicBezTo>
                  <a:cubicBezTo>
                    <a:pt x="161" y="474"/>
                    <a:pt x="177" y="453"/>
                    <a:pt x="193" y="432"/>
                  </a:cubicBezTo>
                  <a:cubicBezTo>
                    <a:pt x="211" y="412"/>
                    <a:pt x="229" y="391"/>
                    <a:pt x="248" y="369"/>
                  </a:cubicBezTo>
                  <a:cubicBezTo>
                    <a:pt x="267" y="349"/>
                    <a:pt x="287" y="328"/>
                    <a:pt x="307" y="307"/>
                  </a:cubicBezTo>
                  <a:cubicBezTo>
                    <a:pt x="328" y="287"/>
                    <a:pt x="349" y="267"/>
                    <a:pt x="369" y="248"/>
                  </a:cubicBezTo>
                  <a:cubicBezTo>
                    <a:pt x="391" y="229"/>
                    <a:pt x="412" y="211"/>
                    <a:pt x="432" y="193"/>
                  </a:cubicBezTo>
                  <a:cubicBezTo>
                    <a:pt x="453" y="177"/>
                    <a:pt x="474" y="161"/>
                    <a:pt x="493" y="145"/>
                  </a:cubicBezTo>
                  <a:cubicBezTo>
                    <a:pt x="498" y="142"/>
                    <a:pt x="503" y="138"/>
                    <a:pt x="508" y="135"/>
                  </a:cubicBezTo>
                  <a:cubicBezTo>
                    <a:pt x="513" y="131"/>
                    <a:pt x="518" y="128"/>
                    <a:pt x="522" y="124"/>
                  </a:cubicBezTo>
                  <a:cubicBezTo>
                    <a:pt x="532" y="118"/>
                    <a:pt x="541" y="111"/>
                    <a:pt x="550" y="105"/>
                  </a:cubicBezTo>
                  <a:cubicBezTo>
                    <a:pt x="567" y="92"/>
                    <a:pt x="584" y="82"/>
                    <a:pt x="599" y="72"/>
                  </a:cubicBezTo>
                  <a:cubicBezTo>
                    <a:pt x="613" y="63"/>
                    <a:pt x="626" y="55"/>
                    <a:pt x="637" y="48"/>
                  </a:cubicBezTo>
                  <a:cubicBezTo>
                    <a:pt x="659" y="35"/>
                    <a:pt x="671" y="28"/>
                    <a:pt x="671" y="28"/>
                  </a:cubicBezTo>
                  <a:cubicBezTo>
                    <a:pt x="655" y="0"/>
                    <a:pt x="655" y="0"/>
                    <a:pt x="655" y="0"/>
                  </a:cubicBezTo>
                  <a:cubicBezTo>
                    <a:pt x="655" y="0"/>
                    <a:pt x="642" y="8"/>
                    <a:pt x="620" y="20"/>
                  </a:cubicBezTo>
                  <a:cubicBezTo>
                    <a:pt x="609" y="27"/>
                    <a:pt x="596" y="36"/>
                    <a:pt x="581" y="45"/>
                  </a:cubicBezTo>
                  <a:cubicBezTo>
                    <a:pt x="566" y="55"/>
                    <a:pt x="549" y="65"/>
                    <a:pt x="531" y="79"/>
                  </a:cubicBezTo>
                  <a:cubicBezTo>
                    <a:pt x="522" y="85"/>
                    <a:pt x="513" y="92"/>
                    <a:pt x="504" y="98"/>
                  </a:cubicBezTo>
                  <a:cubicBezTo>
                    <a:pt x="499" y="102"/>
                    <a:pt x="494" y="105"/>
                    <a:pt x="489" y="109"/>
                  </a:cubicBezTo>
                  <a:cubicBezTo>
                    <a:pt x="484" y="112"/>
                    <a:pt x="479" y="116"/>
                    <a:pt x="474" y="120"/>
                  </a:cubicBezTo>
                  <a:cubicBezTo>
                    <a:pt x="454" y="135"/>
                    <a:pt x="433" y="152"/>
                    <a:pt x="412" y="169"/>
                  </a:cubicBezTo>
                  <a:cubicBezTo>
                    <a:pt x="391" y="187"/>
                    <a:pt x="369" y="205"/>
                    <a:pt x="348" y="224"/>
                  </a:cubicBezTo>
                  <a:cubicBezTo>
                    <a:pt x="327" y="244"/>
                    <a:pt x="306" y="264"/>
                    <a:pt x="284" y="284"/>
                  </a:cubicBezTo>
                  <a:cubicBezTo>
                    <a:pt x="264" y="306"/>
                    <a:pt x="244" y="327"/>
                    <a:pt x="224" y="348"/>
                  </a:cubicBezTo>
                  <a:cubicBezTo>
                    <a:pt x="205" y="369"/>
                    <a:pt x="187" y="391"/>
                    <a:pt x="169" y="412"/>
                  </a:cubicBezTo>
                  <a:cubicBezTo>
                    <a:pt x="152" y="433"/>
                    <a:pt x="135" y="454"/>
                    <a:pt x="120" y="474"/>
                  </a:cubicBezTo>
                  <a:cubicBezTo>
                    <a:pt x="116" y="479"/>
                    <a:pt x="112" y="484"/>
                    <a:pt x="109" y="489"/>
                  </a:cubicBezTo>
                  <a:cubicBezTo>
                    <a:pt x="105" y="494"/>
                    <a:pt x="102" y="499"/>
                    <a:pt x="98" y="504"/>
                  </a:cubicBezTo>
                  <a:cubicBezTo>
                    <a:pt x="92" y="513"/>
                    <a:pt x="85" y="522"/>
                    <a:pt x="79" y="531"/>
                  </a:cubicBezTo>
                  <a:cubicBezTo>
                    <a:pt x="65" y="549"/>
                    <a:pt x="55" y="566"/>
                    <a:pt x="45" y="581"/>
                  </a:cubicBezTo>
                  <a:cubicBezTo>
                    <a:pt x="36" y="596"/>
                    <a:pt x="27" y="609"/>
                    <a:pt x="20" y="620"/>
                  </a:cubicBezTo>
                  <a:cubicBezTo>
                    <a:pt x="8" y="642"/>
                    <a:pt x="0" y="655"/>
                    <a:pt x="0" y="655"/>
                  </a:cubicBezTo>
                  <a:lnTo>
                    <a:pt x="28" y="671"/>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2" name="Freeform 24"/>
            <p:cNvSpPr>
              <a:spLocks/>
            </p:cNvSpPr>
            <p:nvPr/>
          </p:nvSpPr>
          <p:spPr bwMode="auto">
            <a:xfrm rot="5400000">
              <a:off x="1445273" y="1766200"/>
              <a:ext cx="1169277" cy="330555"/>
            </a:xfrm>
            <a:custGeom>
              <a:avLst/>
              <a:gdLst>
                <a:gd name="T0" fmla="*/ 893 w 893"/>
                <a:gd name="T1" fmla="*/ 32 h 268"/>
                <a:gd name="T2" fmla="*/ 854 w 893"/>
                <a:gd name="T3" fmla="*/ 33 h 268"/>
                <a:gd name="T4" fmla="*/ 809 w 893"/>
                <a:gd name="T5" fmla="*/ 35 h 268"/>
                <a:gd name="T6" fmla="*/ 796 w 893"/>
                <a:gd name="T7" fmla="*/ 35 h 268"/>
                <a:gd name="T8" fmla="*/ 782 w 893"/>
                <a:gd name="T9" fmla="*/ 36 h 268"/>
                <a:gd name="T10" fmla="*/ 751 w 893"/>
                <a:gd name="T11" fmla="*/ 39 h 268"/>
                <a:gd name="T12" fmla="*/ 717 w 893"/>
                <a:gd name="T13" fmla="*/ 41 h 268"/>
                <a:gd name="T14" fmla="*/ 682 w 893"/>
                <a:gd name="T15" fmla="*/ 46 h 268"/>
                <a:gd name="T16" fmla="*/ 644 w 893"/>
                <a:gd name="T17" fmla="*/ 51 h 268"/>
                <a:gd name="T18" fmla="*/ 624 w 893"/>
                <a:gd name="T19" fmla="*/ 53 h 268"/>
                <a:gd name="T20" fmla="*/ 605 w 893"/>
                <a:gd name="T21" fmla="*/ 57 h 268"/>
                <a:gd name="T22" fmla="*/ 564 w 893"/>
                <a:gd name="T23" fmla="*/ 64 h 268"/>
                <a:gd name="T24" fmla="*/ 544 w 893"/>
                <a:gd name="T25" fmla="*/ 68 h 268"/>
                <a:gd name="T26" fmla="*/ 523 w 893"/>
                <a:gd name="T27" fmla="*/ 72 h 268"/>
                <a:gd name="T28" fmla="*/ 481 w 893"/>
                <a:gd name="T29" fmla="*/ 82 h 268"/>
                <a:gd name="T30" fmla="*/ 460 w 893"/>
                <a:gd name="T31" fmla="*/ 87 h 268"/>
                <a:gd name="T32" fmla="*/ 455 w 893"/>
                <a:gd name="T33" fmla="*/ 88 h 268"/>
                <a:gd name="T34" fmla="*/ 450 w 893"/>
                <a:gd name="T35" fmla="*/ 89 h 268"/>
                <a:gd name="T36" fmla="*/ 440 w 893"/>
                <a:gd name="T37" fmla="*/ 92 h 268"/>
                <a:gd name="T38" fmla="*/ 143 w 893"/>
                <a:gd name="T39" fmla="*/ 201 h 268"/>
                <a:gd name="T40" fmla="*/ 115 w 893"/>
                <a:gd name="T41" fmla="*/ 215 h 268"/>
                <a:gd name="T42" fmla="*/ 91 w 893"/>
                <a:gd name="T43" fmla="*/ 227 h 268"/>
                <a:gd name="T44" fmla="*/ 69 w 893"/>
                <a:gd name="T45" fmla="*/ 238 h 268"/>
                <a:gd name="T46" fmla="*/ 50 w 893"/>
                <a:gd name="T47" fmla="*/ 248 h 268"/>
                <a:gd name="T48" fmla="*/ 16 w 893"/>
                <a:gd name="T49" fmla="*/ 268 h 268"/>
                <a:gd name="T50" fmla="*/ 0 w 893"/>
                <a:gd name="T51" fmla="*/ 240 h 268"/>
                <a:gd name="T52" fmla="*/ 35 w 893"/>
                <a:gd name="T53" fmla="*/ 220 h 268"/>
                <a:gd name="T54" fmla="*/ 54 w 893"/>
                <a:gd name="T55" fmla="*/ 210 h 268"/>
                <a:gd name="T56" fmla="*/ 76 w 893"/>
                <a:gd name="T57" fmla="*/ 199 h 268"/>
                <a:gd name="T58" fmla="*/ 101 w 893"/>
                <a:gd name="T59" fmla="*/ 186 h 268"/>
                <a:gd name="T60" fmla="*/ 129 w 893"/>
                <a:gd name="T61" fmla="*/ 172 h 268"/>
                <a:gd name="T62" fmla="*/ 431 w 893"/>
                <a:gd name="T63" fmla="*/ 61 h 268"/>
                <a:gd name="T64" fmla="*/ 442 w 893"/>
                <a:gd name="T65" fmla="*/ 58 h 268"/>
                <a:gd name="T66" fmla="*/ 447 w 893"/>
                <a:gd name="T67" fmla="*/ 57 h 268"/>
                <a:gd name="T68" fmla="*/ 452 w 893"/>
                <a:gd name="T69" fmla="*/ 56 h 268"/>
                <a:gd name="T70" fmla="*/ 474 w 893"/>
                <a:gd name="T71" fmla="*/ 51 h 268"/>
                <a:gd name="T72" fmla="*/ 516 w 893"/>
                <a:gd name="T73" fmla="*/ 41 h 268"/>
                <a:gd name="T74" fmla="*/ 537 w 893"/>
                <a:gd name="T75" fmla="*/ 36 h 268"/>
                <a:gd name="T76" fmla="*/ 558 w 893"/>
                <a:gd name="T77" fmla="*/ 32 h 268"/>
                <a:gd name="T78" fmla="*/ 599 w 893"/>
                <a:gd name="T79" fmla="*/ 25 h 268"/>
                <a:gd name="T80" fmla="*/ 619 w 893"/>
                <a:gd name="T81" fmla="*/ 21 h 268"/>
                <a:gd name="T82" fmla="*/ 639 w 893"/>
                <a:gd name="T83" fmla="*/ 19 h 268"/>
                <a:gd name="T84" fmla="*/ 678 w 893"/>
                <a:gd name="T85" fmla="*/ 14 h 268"/>
                <a:gd name="T86" fmla="*/ 714 w 893"/>
                <a:gd name="T87" fmla="*/ 9 h 268"/>
                <a:gd name="T88" fmla="*/ 748 w 893"/>
                <a:gd name="T89" fmla="*/ 7 h 268"/>
                <a:gd name="T90" fmla="*/ 780 w 893"/>
                <a:gd name="T91" fmla="*/ 4 h 268"/>
                <a:gd name="T92" fmla="*/ 794 w 893"/>
                <a:gd name="T93" fmla="*/ 3 h 268"/>
                <a:gd name="T94" fmla="*/ 808 w 893"/>
                <a:gd name="T95" fmla="*/ 3 h 268"/>
                <a:gd name="T96" fmla="*/ 853 w 893"/>
                <a:gd name="T97" fmla="*/ 1 h 268"/>
                <a:gd name="T98" fmla="*/ 893 w 893"/>
                <a:gd name="T99" fmla="*/ 0 h 268"/>
                <a:gd name="T100" fmla="*/ 893 w 893"/>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3" h="268">
                  <a:moveTo>
                    <a:pt x="893" y="32"/>
                  </a:moveTo>
                  <a:cubicBezTo>
                    <a:pt x="893" y="32"/>
                    <a:pt x="879" y="33"/>
                    <a:pt x="854" y="33"/>
                  </a:cubicBezTo>
                  <a:cubicBezTo>
                    <a:pt x="842" y="34"/>
                    <a:pt x="827" y="34"/>
                    <a:pt x="809" y="35"/>
                  </a:cubicBezTo>
                  <a:cubicBezTo>
                    <a:pt x="805" y="35"/>
                    <a:pt x="800" y="35"/>
                    <a:pt x="796" y="35"/>
                  </a:cubicBezTo>
                  <a:cubicBezTo>
                    <a:pt x="791" y="36"/>
                    <a:pt x="786" y="36"/>
                    <a:pt x="782" y="36"/>
                  </a:cubicBezTo>
                  <a:cubicBezTo>
                    <a:pt x="772" y="37"/>
                    <a:pt x="761" y="38"/>
                    <a:pt x="751" y="39"/>
                  </a:cubicBezTo>
                  <a:cubicBezTo>
                    <a:pt x="740" y="40"/>
                    <a:pt x="729" y="40"/>
                    <a:pt x="717" y="41"/>
                  </a:cubicBezTo>
                  <a:cubicBezTo>
                    <a:pt x="706" y="43"/>
                    <a:pt x="694" y="44"/>
                    <a:pt x="682" y="46"/>
                  </a:cubicBezTo>
                  <a:cubicBezTo>
                    <a:pt x="669" y="47"/>
                    <a:pt x="657" y="49"/>
                    <a:pt x="644" y="51"/>
                  </a:cubicBezTo>
                  <a:cubicBezTo>
                    <a:pt x="637" y="51"/>
                    <a:pt x="631" y="52"/>
                    <a:pt x="624" y="53"/>
                  </a:cubicBezTo>
                  <a:cubicBezTo>
                    <a:pt x="618" y="54"/>
                    <a:pt x="611" y="55"/>
                    <a:pt x="605" y="57"/>
                  </a:cubicBezTo>
                  <a:cubicBezTo>
                    <a:pt x="591" y="59"/>
                    <a:pt x="578" y="61"/>
                    <a:pt x="564" y="64"/>
                  </a:cubicBezTo>
                  <a:cubicBezTo>
                    <a:pt x="557" y="65"/>
                    <a:pt x="550" y="66"/>
                    <a:pt x="544" y="68"/>
                  </a:cubicBezTo>
                  <a:cubicBezTo>
                    <a:pt x="537" y="69"/>
                    <a:pt x="530" y="71"/>
                    <a:pt x="523" y="72"/>
                  </a:cubicBezTo>
                  <a:cubicBezTo>
                    <a:pt x="509" y="75"/>
                    <a:pt x="495" y="79"/>
                    <a:pt x="481" y="82"/>
                  </a:cubicBezTo>
                  <a:cubicBezTo>
                    <a:pt x="474" y="83"/>
                    <a:pt x="467" y="85"/>
                    <a:pt x="460" y="87"/>
                  </a:cubicBezTo>
                  <a:cubicBezTo>
                    <a:pt x="455" y="88"/>
                    <a:pt x="455" y="88"/>
                    <a:pt x="455" y="88"/>
                  </a:cubicBezTo>
                  <a:cubicBezTo>
                    <a:pt x="450" y="89"/>
                    <a:pt x="450" y="89"/>
                    <a:pt x="450" y="89"/>
                  </a:cubicBezTo>
                  <a:cubicBezTo>
                    <a:pt x="440" y="92"/>
                    <a:pt x="440" y="92"/>
                    <a:pt x="440" y="92"/>
                  </a:cubicBezTo>
                  <a:cubicBezTo>
                    <a:pt x="328" y="122"/>
                    <a:pt x="221" y="163"/>
                    <a:pt x="143" y="201"/>
                  </a:cubicBezTo>
                  <a:cubicBezTo>
                    <a:pt x="133" y="205"/>
                    <a:pt x="124" y="210"/>
                    <a:pt x="115" y="215"/>
                  </a:cubicBezTo>
                  <a:cubicBezTo>
                    <a:pt x="107" y="219"/>
                    <a:pt x="98" y="223"/>
                    <a:pt x="91" y="227"/>
                  </a:cubicBezTo>
                  <a:cubicBezTo>
                    <a:pt x="83" y="231"/>
                    <a:pt x="75" y="235"/>
                    <a:pt x="69" y="238"/>
                  </a:cubicBezTo>
                  <a:cubicBezTo>
                    <a:pt x="62" y="242"/>
                    <a:pt x="56" y="245"/>
                    <a:pt x="50" y="248"/>
                  </a:cubicBezTo>
                  <a:cubicBezTo>
                    <a:pt x="29" y="261"/>
                    <a:pt x="16" y="268"/>
                    <a:pt x="16" y="268"/>
                  </a:cubicBezTo>
                  <a:cubicBezTo>
                    <a:pt x="0" y="240"/>
                    <a:pt x="0" y="240"/>
                    <a:pt x="0" y="240"/>
                  </a:cubicBezTo>
                  <a:cubicBezTo>
                    <a:pt x="0" y="240"/>
                    <a:pt x="13" y="233"/>
                    <a:pt x="35" y="220"/>
                  </a:cubicBezTo>
                  <a:cubicBezTo>
                    <a:pt x="40" y="217"/>
                    <a:pt x="47" y="214"/>
                    <a:pt x="54" y="210"/>
                  </a:cubicBezTo>
                  <a:cubicBezTo>
                    <a:pt x="60" y="207"/>
                    <a:pt x="68" y="203"/>
                    <a:pt x="76" y="199"/>
                  </a:cubicBezTo>
                  <a:cubicBezTo>
                    <a:pt x="84" y="195"/>
                    <a:pt x="92" y="190"/>
                    <a:pt x="101" y="186"/>
                  </a:cubicBezTo>
                  <a:cubicBezTo>
                    <a:pt x="110" y="181"/>
                    <a:pt x="119" y="176"/>
                    <a:pt x="129" y="172"/>
                  </a:cubicBezTo>
                  <a:cubicBezTo>
                    <a:pt x="208" y="134"/>
                    <a:pt x="318" y="91"/>
                    <a:pt x="431" y="61"/>
                  </a:cubicBezTo>
                  <a:cubicBezTo>
                    <a:pt x="442" y="58"/>
                    <a:pt x="442" y="58"/>
                    <a:pt x="442" y="58"/>
                  </a:cubicBezTo>
                  <a:cubicBezTo>
                    <a:pt x="447" y="57"/>
                    <a:pt x="447" y="57"/>
                    <a:pt x="447" y="57"/>
                  </a:cubicBezTo>
                  <a:cubicBezTo>
                    <a:pt x="452" y="56"/>
                    <a:pt x="452" y="56"/>
                    <a:pt x="452" y="56"/>
                  </a:cubicBezTo>
                  <a:cubicBezTo>
                    <a:pt x="460" y="54"/>
                    <a:pt x="467" y="52"/>
                    <a:pt x="474" y="51"/>
                  </a:cubicBezTo>
                  <a:cubicBezTo>
                    <a:pt x="488" y="47"/>
                    <a:pt x="502" y="44"/>
                    <a:pt x="516" y="41"/>
                  </a:cubicBezTo>
                  <a:cubicBezTo>
                    <a:pt x="523" y="39"/>
                    <a:pt x="530" y="37"/>
                    <a:pt x="537" y="36"/>
                  </a:cubicBezTo>
                  <a:cubicBezTo>
                    <a:pt x="544" y="35"/>
                    <a:pt x="551" y="34"/>
                    <a:pt x="558" y="32"/>
                  </a:cubicBezTo>
                  <a:cubicBezTo>
                    <a:pt x="572" y="30"/>
                    <a:pt x="586" y="27"/>
                    <a:pt x="599" y="25"/>
                  </a:cubicBezTo>
                  <a:cubicBezTo>
                    <a:pt x="606" y="24"/>
                    <a:pt x="613" y="23"/>
                    <a:pt x="619" y="21"/>
                  </a:cubicBezTo>
                  <a:cubicBezTo>
                    <a:pt x="626" y="20"/>
                    <a:pt x="633" y="20"/>
                    <a:pt x="639" y="19"/>
                  </a:cubicBezTo>
                  <a:cubicBezTo>
                    <a:pt x="652" y="17"/>
                    <a:pt x="665" y="16"/>
                    <a:pt x="678" y="14"/>
                  </a:cubicBezTo>
                  <a:cubicBezTo>
                    <a:pt x="690" y="12"/>
                    <a:pt x="702" y="11"/>
                    <a:pt x="714" y="9"/>
                  </a:cubicBezTo>
                  <a:cubicBezTo>
                    <a:pt x="726" y="9"/>
                    <a:pt x="737" y="8"/>
                    <a:pt x="748" y="7"/>
                  </a:cubicBezTo>
                  <a:cubicBezTo>
                    <a:pt x="759" y="6"/>
                    <a:pt x="770" y="5"/>
                    <a:pt x="780" y="4"/>
                  </a:cubicBezTo>
                  <a:cubicBezTo>
                    <a:pt x="785" y="4"/>
                    <a:pt x="789" y="4"/>
                    <a:pt x="794" y="3"/>
                  </a:cubicBezTo>
                  <a:cubicBezTo>
                    <a:pt x="799" y="3"/>
                    <a:pt x="803" y="3"/>
                    <a:pt x="808" y="3"/>
                  </a:cubicBezTo>
                  <a:cubicBezTo>
                    <a:pt x="826" y="2"/>
                    <a:pt x="841" y="2"/>
                    <a:pt x="853" y="1"/>
                  </a:cubicBezTo>
                  <a:cubicBezTo>
                    <a:pt x="879" y="1"/>
                    <a:pt x="893" y="0"/>
                    <a:pt x="893" y="0"/>
                  </a:cubicBezTo>
                  <a:lnTo>
                    <a:pt x="893"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dirty="0">
                <a:solidFill>
                  <a:srgbClr val="F8F8F8"/>
                </a:solidFill>
              </a:endParaRPr>
            </a:p>
          </p:txBody>
        </p:sp>
        <p:sp>
          <p:nvSpPr>
            <p:cNvPr id="23" name="Freeform 25"/>
            <p:cNvSpPr>
              <a:spLocks/>
            </p:cNvSpPr>
            <p:nvPr/>
          </p:nvSpPr>
          <p:spPr bwMode="auto">
            <a:xfrm rot="5400000">
              <a:off x="1443733" y="2937017"/>
              <a:ext cx="1172358" cy="330555"/>
            </a:xfrm>
            <a:custGeom>
              <a:avLst/>
              <a:gdLst>
                <a:gd name="T0" fmla="*/ 0 w 896"/>
                <a:gd name="T1" fmla="*/ 32 h 268"/>
                <a:gd name="T2" fmla="*/ 40 w 896"/>
                <a:gd name="T3" fmla="*/ 33 h 268"/>
                <a:gd name="T4" fmla="*/ 86 w 896"/>
                <a:gd name="T5" fmla="*/ 35 h 268"/>
                <a:gd name="T6" fmla="*/ 100 w 896"/>
                <a:gd name="T7" fmla="*/ 35 h 268"/>
                <a:gd name="T8" fmla="*/ 114 w 896"/>
                <a:gd name="T9" fmla="*/ 36 h 268"/>
                <a:gd name="T10" fmla="*/ 145 w 896"/>
                <a:gd name="T11" fmla="*/ 39 h 268"/>
                <a:gd name="T12" fmla="*/ 178 w 896"/>
                <a:gd name="T13" fmla="*/ 41 h 268"/>
                <a:gd name="T14" fmla="*/ 214 w 896"/>
                <a:gd name="T15" fmla="*/ 46 h 268"/>
                <a:gd name="T16" fmla="*/ 252 w 896"/>
                <a:gd name="T17" fmla="*/ 51 h 268"/>
                <a:gd name="T18" fmla="*/ 271 w 896"/>
                <a:gd name="T19" fmla="*/ 53 h 268"/>
                <a:gd name="T20" fmla="*/ 291 w 896"/>
                <a:gd name="T21" fmla="*/ 57 h 268"/>
                <a:gd name="T22" fmla="*/ 332 w 896"/>
                <a:gd name="T23" fmla="*/ 64 h 268"/>
                <a:gd name="T24" fmla="*/ 352 w 896"/>
                <a:gd name="T25" fmla="*/ 68 h 268"/>
                <a:gd name="T26" fmla="*/ 373 w 896"/>
                <a:gd name="T27" fmla="*/ 72 h 268"/>
                <a:gd name="T28" fmla="*/ 414 w 896"/>
                <a:gd name="T29" fmla="*/ 82 h 268"/>
                <a:gd name="T30" fmla="*/ 435 w 896"/>
                <a:gd name="T31" fmla="*/ 87 h 268"/>
                <a:gd name="T32" fmla="*/ 441 w 896"/>
                <a:gd name="T33" fmla="*/ 88 h 268"/>
                <a:gd name="T34" fmla="*/ 446 w 896"/>
                <a:gd name="T35" fmla="*/ 89 h 268"/>
                <a:gd name="T36" fmla="*/ 456 w 896"/>
                <a:gd name="T37" fmla="*/ 92 h 268"/>
                <a:gd name="T38" fmla="*/ 753 w 896"/>
                <a:gd name="T39" fmla="*/ 201 h 268"/>
                <a:gd name="T40" fmla="*/ 780 w 896"/>
                <a:gd name="T41" fmla="*/ 215 h 268"/>
                <a:gd name="T42" fmla="*/ 805 w 896"/>
                <a:gd name="T43" fmla="*/ 227 h 268"/>
                <a:gd name="T44" fmla="*/ 827 w 896"/>
                <a:gd name="T45" fmla="*/ 238 h 268"/>
                <a:gd name="T46" fmla="*/ 845 w 896"/>
                <a:gd name="T47" fmla="*/ 248 h 268"/>
                <a:gd name="T48" fmla="*/ 880 w 896"/>
                <a:gd name="T49" fmla="*/ 268 h 268"/>
                <a:gd name="T50" fmla="*/ 896 w 896"/>
                <a:gd name="T51" fmla="*/ 240 h 268"/>
                <a:gd name="T52" fmla="*/ 861 w 896"/>
                <a:gd name="T53" fmla="*/ 220 h 268"/>
                <a:gd name="T54" fmla="*/ 842 w 896"/>
                <a:gd name="T55" fmla="*/ 210 h 268"/>
                <a:gd name="T56" fmla="*/ 820 w 896"/>
                <a:gd name="T57" fmla="*/ 199 h 268"/>
                <a:gd name="T58" fmla="*/ 795 w 896"/>
                <a:gd name="T59" fmla="*/ 186 h 268"/>
                <a:gd name="T60" fmla="*/ 766 w 896"/>
                <a:gd name="T61" fmla="*/ 172 h 268"/>
                <a:gd name="T62" fmla="*/ 464 w 896"/>
                <a:gd name="T63" fmla="*/ 61 h 268"/>
                <a:gd name="T64" fmla="*/ 454 w 896"/>
                <a:gd name="T65" fmla="*/ 58 h 268"/>
                <a:gd name="T66" fmla="*/ 449 w 896"/>
                <a:gd name="T67" fmla="*/ 57 h 268"/>
                <a:gd name="T68" fmla="*/ 443 w 896"/>
                <a:gd name="T69" fmla="*/ 56 h 268"/>
                <a:gd name="T70" fmla="*/ 422 w 896"/>
                <a:gd name="T71" fmla="*/ 51 h 268"/>
                <a:gd name="T72" fmla="*/ 379 w 896"/>
                <a:gd name="T73" fmla="*/ 41 h 268"/>
                <a:gd name="T74" fmla="*/ 358 w 896"/>
                <a:gd name="T75" fmla="*/ 36 h 268"/>
                <a:gd name="T76" fmla="*/ 337 w 896"/>
                <a:gd name="T77" fmla="*/ 32 h 268"/>
                <a:gd name="T78" fmla="*/ 296 w 896"/>
                <a:gd name="T79" fmla="*/ 25 h 268"/>
                <a:gd name="T80" fmla="*/ 276 w 896"/>
                <a:gd name="T81" fmla="*/ 21 h 268"/>
                <a:gd name="T82" fmla="*/ 256 w 896"/>
                <a:gd name="T83" fmla="*/ 19 h 268"/>
                <a:gd name="T84" fmla="*/ 218 w 896"/>
                <a:gd name="T85" fmla="*/ 14 h 268"/>
                <a:gd name="T86" fmla="*/ 182 w 896"/>
                <a:gd name="T87" fmla="*/ 9 h 268"/>
                <a:gd name="T88" fmla="*/ 148 w 896"/>
                <a:gd name="T89" fmla="*/ 7 h 268"/>
                <a:gd name="T90" fmla="*/ 116 w 896"/>
                <a:gd name="T91" fmla="*/ 4 h 268"/>
                <a:gd name="T92" fmla="*/ 102 w 896"/>
                <a:gd name="T93" fmla="*/ 3 h 268"/>
                <a:gd name="T94" fmla="*/ 88 w 896"/>
                <a:gd name="T95" fmla="*/ 3 h 268"/>
                <a:gd name="T96" fmla="*/ 41 w 896"/>
                <a:gd name="T97" fmla="*/ 1 h 268"/>
                <a:gd name="T98" fmla="*/ 0 w 896"/>
                <a:gd name="T99" fmla="*/ 0 h 268"/>
                <a:gd name="T100" fmla="*/ 0 w 896"/>
                <a:gd name="T101" fmla="*/ 3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6" h="268">
                  <a:moveTo>
                    <a:pt x="0" y="32"/>
                  </a:moveTo>
                  <a:cubicBezTo>
                    <a:pt x="0" y="32"/>
                    <a:pt x="15" y="33"/>
                    <a:pt x="40" y="33"/>
                  </a:cubicBezTo>
                  <a:cubicBezTo>
                    <a:pt x="53" y="34"/>
                    <a:pt x="68" y="34"/>
                    <a:pt x="86" y="35"/>
                  </a:cubicBezTo>
                  <a:cubicBezTo>
                    <a:pt x="90" y="35"/>
                    <a:pt x="95" y="35"/>
                    <a:pt x="100" y="35"/>
                  </a:cubicBezTo>
                  <a:cubicBezTo>
                    <a:pt x="104" y="36"/>
                    <a:pt x="109" y="36"/>
                    <a:pt x="114" y="36"/>
                  </a:cubicBezTo>
                  <a:cubicBezTo>
                    <a:pt x="124" y="37"/>
                    <a:pt x="134" y="38"/>
                    <a:pt x="145" y="39"/>
                  </a:cubicBezTo>
                  <a:cubicBezTo>
                    <a:pt x="156" y="40"/>
                    <a:pt x="167" y="40"/>
                    <a:pt x="178" y="41"/>
                  </a:cubicBezTo>
                  <a:cubicBezTo>
                    <a:pt x="190" y="43"/>
                    <a:pt x="202" y="44"/>
                    <a:pt x="214" y="46"/>
                  </a:cubicBezTo>
                  <a:cubicBezTo>
                    <a:pt x="226" y="47"/>
                    <a:pt x="239" y="49"/>
                    <a:pt x="252" y="51"/>
                  </a:cubicBezTo>
                  <a:cubicBezTo>
                    <a:pt x="258" y="51"/>
                    <a:pt x="265" y="52"/>
                    <a:pt x="271" y="53"/>
                  </a:cubicBezTo>
                  <a:cubicBezTo>
                    <a:pt x="278" y="54"/>
                    <a:pt x="284" y="55"/>
                    <a:pt x="291" y="57"/>
                  </a:cubicBezTo>
                  <a:cubicBezTo>
                    <a:pt x="304" y="59"/>
                    <a:pt x="318" y="61"/>
                    <a:pt x="332" y="64"/>
                  </a:cubicBezTo>
                  <a:cubicBezTo>
                    <a:pt x="338" y="65"/>
                    <a:pt x="345" y="66"/>
                    <a:pt x="352" y="68"/>
                  </a:cubicBezTo>
                  <a:cubicBezTo>
                    <a:pt x="359" y="69"/>
                    <a:pt x="366" y="71"/>
                    <a:pt x="373" y="72"/>
                  </a:cubicBezTo>
                  <a:cubicBezTo>
                    <a:pt x="387" y="75"/>
                    <a:pt x="400" y="79"/>
                    <a:pt x="414" y="82"/>
                  </a:cubicBezTo>
                  <a:cubicBezTo>
                    <a:pt x="421" y="83"/>
                    <a:pt x="428" y="85"/>
                    <a:pt x="435" y="87"/>
                  </a:cubicBezTo>
                  <a:cubicBezTo>
                    <a:pt x="441" y="88"/>
                    <a:pt x="441" y="88"/>
                    <a:pt x="441" y="88"/>
                  </a:cubicBezTo>
                  <a:cubicBezTo>
                    <a:pt x="446" y="89"/>
                    <a:pt x="446" y="89"/>
                    <a:pt x="446" y="89"/>
                  </a:cubicBezTo>
                  <a:cubicBezTo>
                    <a:pt x="456" y="92"/>
                    <a:pt x="456" y="92"/>
                    <a:pt x="456" y="92"/>
                  </a:cubicBezTo>
                  <a:cubicBezTo>
                    <a:pt x="567" y="122"/>
                    <a:pt x="675" y="163"/>
                    <a:pt x="753" y="201"/>
                  </a:cubicBezTo>
                  <a:cubicBezTo>
                    <a:pt x="762" y="205"/>
                    <a:pt x="772" y="210"/>
                    <a:pt x="780" y="215"/>
                  </a:cubicBezTo>
                  <a:cubicBezTo>
                    <a:pt x="789" y="219"/>
                    <a:pt x="797" y="223"/>
                    <a:pt x="805" y="227"/>
                  </a:cubicBezTo>
                  <a:cubicBezTo>
                    <a:pt x="813" y="231"/>
                    <a:pt x="820" y="235"/>
                    <a:pt x="827" y="238"/>
                  </a:cubicBezTo>
                  <a:cubicBezTo>
                    <a:pt x="834" y="242"/>
                    <a:pt x="840" y="245"/>
                    <a:pt x="845" y="248"/>
                  </a:cubicBezTo>
                  <a:cubicBezTo>
                    <a:pt x="867" y="261"/>
                    <a:pt x="880" y="268"/>
                    <a:pt x="880" y="268"/>
                  </a:cubicBezTo>
                  <a:cubicBezTo>
                    <a:pt x="896" y="240"/>
                    <a:pt x="896" y="240"/>
                    <a:pt x="896" y="240"/>
                  </a:cubicBezTo>
                  <a:cubicBezTo>
                    <a:pt x="896" y="240"/>
                    <a:pt x="883" y="233"/>
                    <a:pt x="861" y="220"/>
                  </a:cubicBezTo>
                  <a:cubicBezTo>
                    <a:pt x="855" y="217"/>
                    <a:pt x="849" y="214"/>
                    <a:pt x="842" y="210"/>
                  </a:cubicBezTo>
                  <a:cubicBezTo>
                    <a:pt x="835" y="207"/>
                    <a:pt x="828" y="203"/>
                    <a:pt x="820" y="199"/>
                  </a:cubicBezTo>
                  <a:cubicBezTo>
                    <a:pt x="812" y="195"/>
                    <a:pt x="803" y="190"/>
                    <a:pt x="795" y="186"/>
                  </a:cubicBezTo>
                  <a:cubicBezTo>
                    <a:pt x="786" y="181"/>
                    <a:pt x="776" y="176"/>
                    <a:pt x="766" y="172"/>
                  </a:cubicBezTo>
                  <a:cubicBezTo>
                    <a:pt x="687" y="134"/>
                    <a:pt x="578" y="91"/>
                    <a:pt x="464" y="61"/>
                  </a:cubicBezTo>
                  <a:cubicBezTo>
                    <a:pt x="454" y="58"/>
                    <a:pt x="454" y="58"/>
                    <a:pt x="454" y="58"/>
                  </a:cubicBezTo>
                  <a:cubicBezTo>
                    <a:pt x="449" y="57"/>
                    <a:pt x="449" y="57"/>
                    <a:pt x="449" y="57"/>
                  </a:cubicBezTo>
                  <a:cubicBezTo>
                    <a:pt x="443" y="56"/>
                    <a:pt x="443" y="56"/>
                    <a:pt x="443" y="56"/>
                  </a:cubicBezTo>
                  <a:cubicBezTo>
                    <a:pt x="436" y="54"/>
                    <a:pt x="429" y="52"/>
                    <a:pt x="422" y="51"/>
                  </a:cubicBezTo>
                  <a:cubicBezTo>
                    <a:pt x="408" y="47"/>
                    <a:pt x="394" y="44"/>
                    <a:pt x="379" y="41"/>
                  </a:cubicBezTo>
                  <a:cubicBezTo>
                    <a:pt x="372" y="39"/>
                    <a:pt x="365" y="37"/>
                    <a:pt x="358" y="36"/>
                  </a:cubicBezTo>
                  <a:cubicBezTo>
                    <a:pt x="351" y="35"/>
                    <a:pt x="344" y="34"/>
                    <a:pt x="337" y="32"/>
                  </a:cubicBezTo>
                  <a:cubicBezTo>
                    <a:pt x="324" y="30"/>
                    <a:pt x="310" y="27"/>
                    <a:pt x="296" y="25"/>
                  </a:cubicBezTo>
                  <a:cubicBezTo>
                    <a:pt x="290" y="24"/>
                    <a:pt x="283" y="23"/>
                    <a:pt x="276" y="21"/>
                  </a:cubicBezTo>
                  <a:cubicBezTo>
                    <a:pt x="270" y="20"/>
                    <a:pt x="263" y="20"/>
                    <a:pt x="256" y="19"/>
                  </a:cubicBezTo>
                  <a:cubicBezTo>
                    <a:pt x="243" y="17"/>
                    <a:pt x="231" y="16"/>
                    <a:pt x="218" y="14"/>
                  </a:cubicBezTo>
                  <a:cubicBezTo>
                    <a:pt x="206" y="12"/>
                    <a:pt x="193" y="11"/>
                    <a:pt x="182" y="9"/>
                  </a:cubicBezTo>
                  <a:cubicBezTo>
                    <a:pt x="170" y="9"/>
                    <a:pt x="158" y="8"/>
                    <a:pt x="148" y="7"/>
                  </a:cubicBezTo>
                  <a:cubicBezTo>
                    <a:pt x="137" y="6"/>
                    <a:pt x="126" y="5"/>
                    <a:pt x="116" y="4"/>
                  </a:cubicBezTo>
                  <a:cubicBezTo>
                    <a:pt x="111" y="4"/>
                    <a:pt x="106" y="4"/>
                    <a:pt x="102" y="3"/>
                  </a:cubicBezTo>
                  <a:cubicBezTo>
                    <a:pt x="97" y="3"/>
                    <a:pt x="92" y="3"/>
                    <a:pt x="88" y="3"/>
                  </a:cubicBezTo>
                  <a:cubicBezTo>
                    <a:pt x="70" y="2"/>
                    <a:pt x="54" y="2"/>
                    <a:pt x="41" y="1"/>
                  </a:cubicBezTo>
                  <a:cubicBezTo>
                    <a:pt x="15" y="1"/>
                    <a:pt x="0" y="0"/>
                    <a:pt x="0" y="0"/>
                  </a:cubicBezTo>
                  <a:lnTo>
                    <a:pt x="0" y="3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4" name="Freeform 26"/>
            <p:cNvSpPr>
              <a:spLocks/>
            </p:cNvSpPr>
            <p:nvPr/>
          </p:nvSpPr>
          <p:spPr bwMode="auto">
            <a:xfrm rot="5400000">
              <a:off x="1047949" y="3691998"/>
              <a:ext cx="876573" cy="826388"/>
            </a:xfrm>
            <a:custGeom>
              <a:avLst/>
              <a:gdLst>
                <a:gd name="T0" fmla="*/ 643 w 670"/>
                <a:gd name="T1" fmla="*/ 671 h 671"/>
                <a:gd name="T2" fmla="*/ 623 w 670"/>
                <a:gd name="T3" fmla="*/ 637 h 671"/>
                <a:gd name="T4" fmla="*/ 598 w 670"/>
                <a:gd name="T5" fmla="*/ 599 h 671"/>
                <a:gd name="T6" fmla="*/ 566 w 670"/>
                <a:gd name="T7" fmla="*/ 550 h 671"/>
                <a:gd name="T8" fmla="*/ 546 w 670"/>
                <a:gd name="T9" fmla="*/ 522 h 671"/>
                <a:gd name="T10" fmla="*/ 536 w 670"/>
                <a:gd name="T11" fmla="*/ 508 h 671"/>
                <a:gd name="T12" fmla="*/ 525 w 670"/>
                <a:gd name="T13" fmla="*/ 493 h 671"/>
                <a:gd name="T14" fmla="*/ 477 w 670"/>
                <a:gd name="T15" fmla="*/ 432 h 671"/>
                <a:gd name="T16" fmla="*/ 423 w 670"/>
                <a:gd name="T17" fmla="*/ 369 h 671"/>
                <a:gd name="T18" fmla="*/ 364 w 670"/>
                <a:gd name="T19" fmla="*/ 307 h 671"/>
                <a:gd name="T20" fmla="*/ 302 w 670"/>
                <a:gd name="T21" fmla="*/ 248 h 671"/>
                <a:gd name="T22" fmla="*/ 239 w 670"/>
                <a:gd name="T23" fmla="*/ 193 h 671"/>
                <a:gd name="T24" fmla="*/ 178 w 670"/>
                <a:gd name="T25" fmla="*/ 145 h 671"/>
                <a:gd name="T26" fmla="*/ 163 w 670"/>
                <a:gd name="T27" fmla="*/ 135 h 671"/>
                <a:gd name="T28" fmla="*/ 148 w 670"/>
                <a:gd name="T29" fmla="*/ 124 h 671"/>
                <a:gd name="T30" fmla="*/ 121 w 670"/>
                <a:gd name="T31" fmla="*/ 105 h 671"/>
                <a:gd name="T32" fmla="*/ 72 w 670"/>
                <a:gd name="T33" fmla="*/ 72 h 671"/>
                <a:gd name="T34" fmla="*/ 34 w 670"/>
                <a:gd name="T35" fmla="*/ 48 h 671"/>
                <a:gd name="T36" fmla="*/ 0 w 670"/>
                <a:gd name="T37" fmla="*/ 28 h 671"/>
                <a:gd name="T38" fmla="*/ 16 w 670"/>
                <a:gd name="T39" fmla="*/ 0 h 671"/>
                <a:gd name="T40" fmla="*/ 51 w 670"/>
                <a:gd name="T41" fmla="*/ 20 h 671"/>
                <a:gd name="T42" fmla="*/ 89 w 670"/>
                <a:gd name="T43" fmla="*/ 45 h 671"/>
                <a:gd name="T44" fmla="*/ 139 w 670"/>
                <a:gd name="T45" fmla="*/ 79 h 671"/>
                <a:gd name="T46" fmla="*/ 167 w 670"/>
                <a:gd name="T47" fmla="*/ 98 h 671"/>
                <a:gd name="T48" fmla="*/ 182 w 670"/>
                <a:gd name="T49" fmla="*/ 109 h 671"/>
                <a:gd name="T50" fmla="*/ 197 w 670"/>
                <a:gd name="T51" fmla="*/ 120 h 671"/>
                <a:gd name="T52" fmla="*/ 259 w 670"/>
                <a:gd name="T53" fmla="*/ 169 h 671"/>
                <a:gd name="T54" fmla="*/ 323 w 670"/>
                <a:gd name="T55" fmla="*/ 224 h 671"/>
                <a:gd name="T56" fmla="*/ 386 w 670"/>
                <a:gd name="T57" fmla="*/ 284 h 671"/>
                <a:gd name="T58" fmla="*/ 447 w 670"/>
                <a:gd name="T59" fmla="*/ 348 h 671"/>
                <a:gd name="T60" fmla="*/ 502 w 670"/>
                <a:gd name="T61" fmla="*/ 412 h 671"/>
                <a:gd name="T62" fmla="*/ 551 w 670"/>
                <a:gd name="T63" fmla="*/ 474 h 671"/>
                <a:gd name="T64" fmla="*/ 562 w 670"/>
                <a:gd name="T65" fmla="*/ 489 h 671"/>
                <a:gd name="T66" fmla="*/ 572 w 670"/>
                <a:gd name="T67" fmla="*/ 504 h 671"/>
                <a:gd name="T68" fmla="*/ 592 w 670"/>
                <a:gd name="T69" fmla="*/ 531 h 671"/>
                <a:gd name="T70" fmla="*/ 625 w 670"/>
                <a:gd name="T71" fmla="*/ 581 h 671"/>
                <a:gd name="T72" fmla="*/ 650 w 670"/>
                <a:gd name="T73" fmla="*/ 620 h 671"/>
                <a:gd name="T74" fmla="*/ 670 w 670"/>
                <a:gd name="T75" fmla="*/ 655 h 671"/>
                <a:gd name="T76" fmla="*/ 643 w 670"/>
                <a:gd name="T77"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0" h="671">
                  <a:moveTo>
                    <a:pt x="643" y="671"/>
                  </a:moveTo>
                  <a:cubicBezTo>
                    <a:pt x="643" y="671"/>
                    <a:pt x="636" y="659"/>
                    <a:pt x="623" y="637"/>
                  </a:cubicBezTo>
                  <a:cubicBezTo>
                    <a:pt x="616" y="626"/>
                    <a:pt x="608" y="613"/>
                    <a:pt x="598" y="599"/>
                  </a:cubicBezTo>
                  <a:cubicBezTo>
                    <a:pt x="589" y="584"/>
                    <a:pt x="579" y="567"/>
                    <a:pt x="566" y="550"/>
                  </a:cubicBezTo>
                  <a:cubicBezTo>
                    <a:pt x="560" y="541"/>
                    <a:pt x="553" y="532"/>
                    <a:pt x="546" y="522"/>
                  </a:cubicBezTo>
                  <a:cubicBezTo>
                    <a:pt x="543" y="518"/>
                    <a:pt x="540" y="513"/>
                    <a:pt x="536" y="508"/>
                  </a:cubicBezTo>
                  <a:cubicBezTo>
                    <a:pt x="533" y="503"/>
                    <a:pt x="529" y="498"/>
                    <a:pt x="525" y="493"/>
                  </a:cubicBezTo>
                  <a:cubicBezTo>
                    <a:pt x="510" y="474"/>
                    <a:pt x="494" y="453"/>
                    <a:pt x="477" y="432"/>
                  </a:cubicBezTo>
                  <a:cubicBezTo>
                    <a:pt x="460" y="412"/>
                    <a:pt x="441" y="391"/>
                    <a:pt x="423" y="369"/>
                  </a:cubicBezTo>
                  <a:cubicBezTo>
                    <a:pt x="403" y="349"/>
                    <a:pt x="383" y="328"/>
                    <a:pt x="364" y="307"/>
                  </a:cubicBezTo>
                  <a:cubicBezTo>
                    <a:pt x="343" y="287"/>
                    <a:pt x="322" y="267"/>
                    <a:pt x="302" y="248"/>
                  </a:cubicBezTo>
                  <a:cubicBezTo>
                    <a:pt x="280" y="229"/>
                    <a:pt x="259" y="211"/>
                    <a:pt x="239" y="193"/>
                  </a:cubicBezTo>
                  <a:cubicBezTo>
                    <a:pt x="218" y="177"/>
                    <a:pt x="197" y="161"/>
                    <a:pt x="178" y="145"/>
                  </a:cubicBezTo>
                  <a:cubicBezTo>
                    <a:pt x="173" y="142"/>
                    <a:pt x="168" y="138"/>
                    <a:pt x="163" y="135"/>
                  </a:cubicBezTo>
                  <a:cubicBezTo>
                    <a:pt x="158" y="131"/>
                    <a:pt x="153" y="128"/>
                    <a:pt x="148" y="124"/>
                  </a:cubicBezTo>
                  <a:cubicBezTo>
                    <a:pt x="139" y="118"/>
                    <a:pt x="130" y="111"/>
                    <a:pt x="121" y="105"/>
                  </a:cubicBezTo>
                  <a:cubicBezTo>
                    <a:pt x="104" y="92"/>
                    <a:pt x="87" y="82"/>
                    <a:pt x="72" y="72"/>
                  </a:cubicBezTo>
                  <a:cubicBezTo>
                    <a:pt x="57" y="63"/>
                    <a:pt x="44" y="55"/>
                    <a:pt x="34" y="48"/>
                  </a:cubicBezTo>
                  <a:cubicBezTo>
                    <a:pt x="12" y="35"/>
                    <a:pt x="0" y="28"/>
                    <a:pt x="0" y="28"/>
                  </a:cubicBezTo>
                  <a:cubicBezTo>
                    <a:pt x="16" y="0"/>
                    <a:pt x="16" y="0"/>
                    <a:pt x="16" y="0"/>
                  </a:cubicBezTo>
                  <a:cubicBezTo>
                    <a:pt x="16" y="0"/>
                    <a:pt x="28" y="8"/>
                    <a:pt x="51" y="20"/>
                  </a:cubicBezTo>
                  <a:cubicBezTo>
                    <a:pt x="61" y="27"/>
                    <a:pt x="74" y="36"/>
                    <a:pt x="89" y="45"/>
                  </a:cubicBezTo>
                  <a:cubicBezTo>
                    <a:pt x="104" y="55"/>
                    <a:pt x="122" y="65"/>
                    <a:pt x="139" y="79"/>
                  </a:cubicBezTo>
                  <a:cubicBezTo>
                    <a:pt x="148" y="85"/>
                    <a:pt x="158" y="92"/>
                    <a:pt x="167" y="98"/>
                  </a:cubicBezTo>
                  <a:cubicBezTo>
                    <a:pt x="172" y="102"/>
                    <a:pt x="177" y="105"/>
                    <a:pt x="182" y="109"/>
                  </a:cubicBezTo>
                  <a:cubicBezTo>
                    <a:pt x="187" y="112"/>
                    <a:pt x="192" y="116"/>
                    <a:pt x="197" y="120"/>
                  </a:cubicBezTo>
                  <a:cubicBezTo>
                    <a:pt x="217" y="135"/>
                    <a:pt x="237" y="152"/>
                    <a:pt x="259" y="169"/>
                  </a:cubicBezTo>
                  <a:cubicBezTo>
                    <a:pt x="280" y="187"/>
                    <a:pt x="301" y="205"/>
                    <a:pt x="323" y="224"/>
                  </a:cubicBezTo>
                  <a:cubicBezTo>
                    <a:pt x="344" y="244"/>
                    <a:pt x="365" y="264"/>
                    <a:pt x="386" y="284"/>
                  </a:cubicBezTo>
                  <a:cubicBezTo>
                    <a:pt x="406" y="306"/>
                    <a:pt x="427" y="327"/>
                    <a:pt x="447" y="348"/>
                  </a:cubicBezTo>
                  <a:cubicBezTo>
                    <a:pt x="465" y="369"/>
                    <a:pt x="484" y="391"/>
                    <a:pt x="502" y="412"/>
                  </a:cubicBezTo>
                  <a:cubicBezTo>
                    <a:pt x="519" y="433"/>
                    <a:pt x="535" y="454"/>
                    <a:pt x="551" y="474"/>
                  </a:cubicBezTo>
                  <a:cubicBezTo>
                    <a:pt x="555" y="479"/>
                    <a:pt x="558" y="484"/>
                    <a:pt x="562" y="489"/>
                  </a:cubicBezTo>
                  <a:cubicBezTo>
                    <a:pt x="565" y="494"/>
                    <a:pt x="569" y="499"/>
                    <a:pt x="572" y="504"/>
                  </a:cubicBezTo>
                  <a:cubicBezTo>
                    <a:pt x="579" y="513"/>
                    <a:pt x="586" y="522"/>
                    <a:pt x="592" y="531"/>
                  </a:cubicBezTo>
                  <a:cubicBezTo>
                    <a:pt x="605" y="549"/>
                    <a:pt x="616" y="566"/>
                    <a:pt x="625" y="581"/>
                  </a:cubicBezTo>
                  <a:cubicBezTo>
                    <a:pt x="635" y="596"/>
                    <a:pt x="643" y="609"/>
                    <a:pt x="650" y="620"/>
                  </a:cubicBezTo>
                  <a:cubicBezTo>
                    <a:pt x="663" y="642"/>
                    <a:pt x="670" y="655"/>
                    <a:pt x="670" y="655"/>
                  </a:cubicBezTo>
                  <a:lnTo>
                    <a:pt x="643" y="67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5" name="Freeform 27"/>
            <p:cNvSpPr>
              <a:spLocks/>
            </p:cNvSpPr>
            <p:nvPr/>
          </p:nvSpPr>
          <p:spPr bwMode="auto">
            <a:xfrm rot="5400000">
              <a:off x="366835" y="4132696"/>
              <a:ext cx="349705" cy="1100402"/>
            </a:xfrm>
            <a:custGeom>
              <a:avLst/>
              <a:gdLst>
                <a:gd name="T0" fmla="*/ 0 w 267"/>
                <a:gd name="T1" fmla="*/ 16 h 893"/>
                <a:gd name="T2" fmla="*/ 19 w 267"/>
                <a:gd name="T3" fmla="*/ 50 h 893"/>
                <a:gd name="T4" fmla="*/ 29 w 267"/>
                <a:gd name="T5" fmla="*/ 69 h 893"/>
                <a:gd name="T6" fmla="*/ 40 w 267"/>
                <a:gd name="T7" fmla="*/ 91 h 893"/>
                <a:gd name="T8" fmla="*/ 53 w 267"/>
                <a:gd name="T9" fmla="*/ 115 h 893"/>
                <a:gd name="T10" fmla="*/ 67 w 267"/>
                <a:gd name="T11" fmla="*/ 143 h 893"/>
                <a:gd name="T12" fmla="*/ 175 w 267"/>
                <a:gd name="T13" fmla="*/ 440 h 893"/>
                <a:gd name="T14" fmla="*/ 178 w 267"/>
                <a:gd name="T15" fmla="*/ 450 h 893"/>
                <a:gd name="T16" fmla="*/ 180 w 267"/>
                <a:gd name="T17" fmla="*/ 455 h 893"/>
                <a:gd name="T18" fmla="*/ 181 w 267"/>
                <a:gd name="T19" fmla="*/ 460 h 893"/>
                <a:gd name="T20" fmla="*/ 186 w 267"/>
                <a:gd name="T21" fmla="*/ 481 h 893"/>
                <a:gd name="T22" fmla="*/ 196 w 267"/>
                <a:gd name="T23" fmla="*/ 523 h 893"/>
                <a:gd name="T24" fmla="*/ 200 w 267"/>
                <a:gd name="T25" fmla="*/ 544 h 893"/>
                <a:gd name="T26" fmla="*/ 204 w 267"/>
                <a:gd name="T27" fmla="*/ 564 h 893"/>
                <a:gd name="T28" fmla="*/ 211 w 267"/>
                <a:gd name="T29" fmla="*/ 605 h 893"/>
                <a:gd name="T30" fmla="*/ 215 w 267"/>
                <a:gd name="T31" fmla="*/ 624 h 893"/>
                <a:gd name="T32" fmla="*/ 217 w 267"/>
                <a:gd name="T33" fmla="*/ 644 h 893"/>
                <a:gd name="T34" fmla="*/ 222 w 267"/>
                <a:gd name="T35" fmla="*/ 682 h 893"/>
                <a:gd name="T36" fmla="*/ 226 w 267"/>
                <a:gd name="T37" fmla="*/ 717 h 893"/>
                <a:gd name="T38" fmla="*/ 229 w 267"/>
                <a:gd name="T39" fmla="*/ 751 h 893"/>
                <a:gd name="T40" fmla="*/ 231 w 267"/>
                <a:gd name="T41" fmla="*/ 782 h 893"/>
                <a:gd name="T42" fmla="*/ 232 w 267"/>
                <a:gd name="T43" fmla="*/ 796 h 893"/>
                <a:gd name="T44" fmla="*/ 233 w 267"/>
                <a:gd name="T45" fmla="*/ 809 h 893"/>
                <a:gd name="T46" fmla="*/ 234 w 267"/>
                <a:gd name="T47" fmla="*/ 854 h 893"/>
                <a:gd name="T48" fmla="*/ 235 w 267"/>
                <a:gd name="T49" fmla="*/ 893 h 893"/>
                <a:gd name="T50" fmla="*/ 267 w 267"/>
                <a:gd name="T51" fmla="*/ 893 h 893"/>
                <a:gd name="T52" fmla="*/ 266 w 267"/>
                <a:gd name="T53" fmla="*/ 853 h 893"/>
                <a:gd name="T54" fmla="*/ 265 w 267"/>
                <a:gd name="T55" fmla="*/ 808 h 893"/>
                <a:gd name="T56" fmla="*/ 264 w 267"/>
                <a:gd name="T57" fmla="*/ 794 h 893"/>
                <a:gd name="T58" fmla="*/ 263 w 267"/>
                <a:gd name="T59" fmla="*/ 780 h 893"/>
                <a:gd name="T60" fmla="*/ 261 w 267"/>
                <a:gd name="T61" fmla="*/ 748 h 893"/>
                <a:gd name="T62" fmla="*/ 258 w 267"/>
                <a:gd name="T63" fmla="*/ 714 h 893"/>
                <a:gd name="T64" fmla="*/ 254 w 267"/>
                <a:gd name="T65" fmla="*/ 678 h 893"/>
                <a:gd name="T66" fmla="*/ 249 w 267"/>
                <a:gd name="T67" fmla="*/ 639 h 893"/>
                <a:gd name="T68" fmla="*/ 246 w 267"/>
                <a:gd name="T69" fmla="*/ 619 h 893"/>
                <a:gd name="T70" fmla="*/ 243 w 267"/>
                <a:gd name="T71" fmla="*/ 599 h 893"/>
                <a:gd name="T72" fmla="*/ 235 w 267"/>
                <a:gd name="T73" fmla="*/ 558 h 893"/>
                <a:gd name="T74" fmla="*/ 232 w 267"/>
                <a:gd name="T75" fmla="*/ 537 h 893"/>
                <a:gd name="T76" fmla="*/ 227 w 267"/>
                <a:gd name="T77" fmla="*/ 516 h 893"/>
                <a:gd name="T78" fmla="*/ 217 w 267"/>
                <a:gd name="T79" fmla="*/ 474 h 893"/>
                <a:gd name="T80" fmla="*/ 212 w 267"/>
                <a:gd name="T81" fmla="*/ 452 h 893"/>
                <a:gd name="T82" fmla="*/ 211 w 267"/>
                <a:gd name="T83" fmla="*/ 447 h 893"/>
                <a:gd name="T84" fmla="*/ 209 w 267"/>
                <a:gd name="T85" fmla="*/ 442 h 893"/>
                <a:gd name="T86" fmla="*/ 206 w 267"/>
                <a:gd name="T87" fmla="*/ 431 h 893"/>
                <a:gd name="T88" fmla="*/ 96 w 267"/>
                <a:gd name="T89" fmla="*/ 129 h 893"/>
                <a:gd name="T90" fmla="*/ 82 w 267"/>
                <a:gd name="T91" fmla="*/ 101 h 893"/>
                <a:gd name="T92" fmla="*/ 69 w 267"/>
                <a:gd name="T93" fmla="*/ 76 h 893"/>
                <a:gd name="T94" fmla="*/ 57 w 267"/>
                <a:gd name="T95" fmla="*/ 54 h 893"/>
                <a:gd name="T96" fmla="*/ 47 w 267"/>
                <a:gd name="T97" fmla="*/ 35 h 893"/>
                <a:gd name="T98" fmla="*/ 27 w 267"/>
                <a:gd name="T99" fmla="*/ 0 h 893"/>
                <a:gd name="T100" fmla="*/ 0 w 267"/>
                <a:gd name="T101" fmla="*/ 16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893">
                  <a:moveTo>
                    <a:pt x="0" y="16"/>
                  </a:moveTo>
                  <a:cubicBezTo>
                    <a:pt x="0" y="16"/>
                    <a:pt x="7" y="28"/>
                    <a:pt x="19" y="50"/>
                  </a:cubicBezTo>
                  <a:cubicBezTo>
                    <a:pt x="23" y="56"/>
                    <a:pt x="26" y="62"/>
                    <a:pt x="29" y="69"/>
                  </a:cubicBezTo>
                  <a:cubicBezTo>
                    <a:pt x="33" y="75"/>
                    <a:pt x="36" y="83"/>
                    <a:pt x="40" y="91"/>
                  </a:cubicBezTo>
                  <a:cubicBezTo>
                    <a:pt x="44" y="98"/>
                    <a:pt x="49" y="107"/>
                    <a:pt x="53" y="115"/>
                  </a:cubicBezTo>
                  <a:cubicBezTo>
                    <a:pt x="58" y="124"/>
                    <a:pt x="63" y="133"/>
                    <a:pt x="67" y="143"/>
                  </a:cubicBezTo>
                  <a:cubicBezTo>
                    <a:pt x="104" y="221"/>
                    <a:pt x="146" y="328"/>
                    <a:pt x="175" y="440"/>
                  </a:cubicBezTo>
                  <a:cubicBezTo>
                    <a:pt x="178" y="450"/>
                    <a:pt x="178" y="450"/>
                    <a:pt x="178" y="450"/>
                  </a:cubicBezTo>
                  <a:cubicBezTo>
                    <a:pt x="180" y="455"/>
                    <a:pt x="180" y="455"/>
                    <a:pt x="180" y="455"/>
                  </a:cubicBezTo>
                  <a:cubicBezTo>
                    <a:pt x="181" y="460"/>
                    <a:pt x="181" y="460"/>
                    <a:pt x="181" y="460"/>
                  </a:cubicBezTo>
                  <a:cubicBezTo>
                    <a:pt x="183" y="467"/>
                    <a:pt x="184" y="474"/>
                    <a:pt x="186" y="481"/>
                  </a:cubicBezTo>
                  <a:cubicBezTo>
                    <a:pt x="189" y="495"/>
                    <a:pt x="192" y="509"/>
                    <a:pt x="196" y="523"/>
                  </a:cubicBezTo>
                  <a:cubicBezTo>
                    <a:pt x="197" y="530"/>
                    <a:pt x="199" y="537"/>
                    <a:pt x="200" y="544"/>
                  </a:cubicBezTo>
                  <a:cubicBezTo>
                    <a:pt x="201" y="550"/>
                    <a:pt x="203" y="557"/>
                    <a:pt x="204" y="564"/>
                  </a:cubicBezTo>
                  <a:cubicBezTo>
                    <a:pt x="206" y="578"/>
                    <a:pt x="209" y="591"/>
                    <a:pt x="211" y="605"/>
                  </a:cubicBezTo>
                  <a:cubicBezTo>
                    <a:pt x="212" y="611"/>
                    <a:pt x="213" y="618"/>
                    <a:pt x="215" y="624"/>
                  </a:cubicBezTo>
                  <a:cubicBezTo>
                    <a:pt x="216" y="631"/>
                    <a:pt x="216" y="637"/>
                    <a:pt x="217" y="644"/>
                  </a:cubicBezTo>
                  <a:cubicBezTo>
                    <a:pt x="219" y="657"/>
                    <a:pt x="220" y="669"/>
                    <a:pt x="222" y="682"/>
                  </a:cubicBezTo>
                  <a:cubicBezTo>
                    <a:pt x="223" y="694"/>
                    <a:pt x="225" y="706"/>
                    <a:pt x="226" y="717"/>
                  </a:cubicBezTo>
                  <a:cubicBezTo>
                    <a:pt x="227" y="729"/>
                    <a:pt x="228" y="740"/>
                    <a:pt x="229" y="751"/>
                  </a:cubicBezTo>
                  <a:cubicBezTo>
                    <a:pt x="230" y="762"/>
                    <a:pt x="231" y="772"/>
                    <a:pt x="231" y="782"/>
                  </a:cubicBezTo>
                  <a:cubicBezTo>
                    <a:pt x="232" y="787"/>
                    <a:pt x="232" y="791"/>
                    <a:pt x="232" y="796"/>
                  </a:cubicBezTo>
                  <a:cubicBezTo>
                    <a:pt x="233" y="801"/>
                    <a:pt x="233" y="805"/>
                    <a:pt x="233" y="809"/>
                  </a:cubicBezTo>
                  <a:cubicBezTo>
                    <a:pt x="234" y="827"/>
                    <a:pt x="234" y="842"/>
                    <a:pt x="234" y="854"/>
                  </a:cubicBezTo>
                  <a:cubicBezTo>
                    <a:pt x="235" y="879"/>
                    <a:pt x="235" y="893"/>
                    <a:pt x="235" y="893"/>
                  </a:cubicBezTo>
                  <a:cubicBezTo>
                    <a:pt x="267" y="893"/>
                    <a:pt x="267" y="893"/>
                    <a:pt x="267" y="893"/>
                  </a:cubicBezTo>
                  <a:cubicBezTo>
                    <a:pt x="267" y="893"/>
                    <a:pt x="267" y="879"/>
                    <a:pt x="266" y="853"/>
                  </a:cubicBezTo>
                  <a:cubicBezTo>
                    <a:pt x="266" y="841"/>
                    <a:pt x="266" y="825"/>
                    <a:pt x="265" y="808"/>
                  </a:cubicBezTo>
                  <a:cubicBezTo>
                    <a:pt x="265" y="803"/>
                    <a:pt x="265" y="799"/>
                    <a:pt x="264" y="794"/>
                  </a:cubicBezTo>
                  <a:cubicBezTo>
                    <a:pt x="264" y="789"/>
                    <a:pt x="264" y="784"/>
                    <a:pt x="263" y="780"/>
                  </a:cubicBezTo>
                  <a:cubicBezTo>
                    <a:pt x="262" y="770"/>
                    <a:pt x="262" y="759"/>
                    <a:pt x="261" y="748"/>
                  </a:cubicBezTo>
                  <a:cubicBezTo>
                    <a:pt x="260" y="737"/>
                    <a:pt x="259" y="726"/>
                    <a:pt x="258" y="714"/>
                  </a:cubicBezTo>
                  <a:cubicBezTo>
                    <a:pt x="257" y="702"/>
                    <a:pt x="255" y="690"/>
                    <a:pt x="254" y="678"/>
                  </a:cubicBezTo>
                  <a:cubicBezTo>
                    <a:pt x="252" y="665"/>
                    <a:pt x="251" y="652"/>
                    <a:pt x="249" y="639"/>
                  </a:cubicBezTo>
                  <a:cubicBezTo>
                    <a:pt x="248" y="633"/>
                    <a:pt x="247" y="626"/>
                    <a:pt x="246" y="619"/>
                  </a:cubicBezTo>
                  <a:cubicBezTo>
                    <a:pt x="245" y="613"/>
                    <a:pt x="244" y="606"/>
                    <a:pt x="243" y="599"/>
                  </a:cubicBezTo>
                  <a:cubicBezTo>
                    <a:pt x="240" y="586"/>
                    <a:pt x="238" y="572"/>
                    <a:pt x="235" y="558"/>
                  </a:cubicBezTo>
                  <a:cubicBezTo>
                    <a:pt x="234" y="551"/>
                    <a:pt x="233" y="544"/>
                    <a:pt x="232" y="537"/>
                  </a:cubicBezTo>
                  <a:cubicBezTo>
                    <a:pt x="230" y="530"/>
                    <a:pt x="228" y="523"/>
                    <a:pt x="227" y="516"/>
                  </a:cubicBezTo>
                  <a:cubicBezTo>
                    <a:pt x="224" y="502"/>
                    <a:pt x="220" y="488"/>
                    <a:pt x="217" y="474"/>
                  </a:cubicBezTo>
                  <a:cubicBezTo>
                    <a:pt x="215" y="467"/>
                    <a:pt x="214" y="460"/>
                    <a:pt x="212" y="452"/>
                  </a:cubicBezTo>
                  <a:cubicBezTo>
                    <a:pt x="211" y="447"/>
                    <a:pt x="211" y="447"/>
                    <a:pt x="211" y="447"/>
                  </a:cubicBezTo>
                  <a:cubicBezTo>
                    <a:pt x="209" y="442"/>
                    <a:pt x="209" y="442"/>
                    <a:pt x="209" y="442"/>
                  </a:cubicBezTo>
                  <a:cubicBezTo>
                    <a:pt x="206" y="431"/>
                    <a:pt x="206" y="431"/>
                    <a:pt x="206" y="431"/>
                  </a:cubicBezTo>
                  <a:cubicBezTo>
                    <a:pt x="176" y="318"/>
                    <a:pt x="134" y="208"/>
                    <a:pt x="96" y="129"/>
                  </a:cubicBezTo>
                  <a:cubicBezTo>
                    <a:pt x="91" y="119"/>
                    <a:pt x="86" y="110"/>
                    <a:pt x="82" y="101"/>
                  </a:cubicBezTo>
                  <a:cubicBezTo>
                    <a:pt x="77" y="92"/>
                    <a:pt x="73" y="84"/>
                    <a:pt x="69" y="76"/>
                  </a:cubicBezTo>
                  <a:cubicBezTo>
                    <a:pt x="65" y="68"/>
                    <a:pt x="61" y="60"/>
                    <a:pt x="57" y="54"/>
                  </a:cubicBezTo>
                  <a:cubicBezTo>
                    <a:pt x="54" y="47"/>
                    <a:pt x="51" y="40"/>
                    <a:pt x="47" y="35"/>
                  </a:cubicBezTo>
                  <a:cubicBezTo>
                    <a:pt x="35" y="13"/>
                    <a:pt x="27" y="0"/>
                    <a:pt x="27" y="0"/>
                  </a:cubicBezTo>
                  <a:lnTo>
                    <a:pt x="0" y="16"/>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p>
              <a:endParaRPr lang="en-US">
                <a:solidFill>
                  <a:srgbClr val="F8F8F8"/>
                </a:solidFill>
              </a:endParaRPr>
            </a:p>
          </p:txBody>
        </p:sp>
        <p:sp>
          <p:nvSpPr>
            <p:cNvPr id="28" name="Oval 27"/>
            <p:cNvSpPr/>
            <p:nvPr/>
          </p:nvSpPr>
          <p:spPr>
            <a:xfrm rot="5400000">
              <a:off x="994972" y="412226"/>
              <a:ext cx="156136" cy="156136"/>
            </a:xfrm>
            <a:prstGeom prst="ellipse">
              <a:avLst/>
            </a:prstGeom>
            <a:solidFill>
              <a:schemeClr val="accent2"/>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1" name="Oval 30"/>
            <p:cNvSpPr/>
            <p:nvPr/>
          </p:nvSpPr>
          <p:spPr>
            <a:xfrm rot="5400000">
              <a:off x="1799161" y="1268771"/>
              <a:ext cx="156136" cy="156136"/>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2" name="Oval 31"/>
            <p:cNvSpPr/>
            <p:nvPr/>
          </p:nvSpPr>
          <p:spPr>
            <a:xfrm rot="5400000">
              <a:off x="2091932" y="2437164"/>
              <a:ext cx="156136" cy="156136"/>
            </a:xfrm>
            <a:prstGeom prst="ellipse">
              <a:avLst/>
            </a:prstGeom>
            <a:solidFill>
              <a:schemeClr val="bg1">
                <a:lumMod val="75000"/>
              </a:schemeClr>
            </a:solidFill>
            <a:ln>
              <a:solidFill>
                <a:schemeClr val="bg2"/>
              </a:solid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sp>
          <p:nvSpPr>
            <p:cNvPr id="33" name="Oval 32"/>
            <p:cNvSpPr/>
            <p:nvPr/>
          </p:nvSpPr>
          <p:spPr>
            <a:xfrm rot="5400000">
              <a:off x="1799161" y="3588837"/>
              <a:ext cx="156136" cy="156136"/>
            </a:xfrm>
            <a:prstGeom prst="ellipse">
              <a:avLst/>
            </a:prstGeom>
            <a:solidFill>
              <a:schemeClr val="bg1">
                <a:lumMod val="7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dirty="0">
                <a:solidFill>
                  <a:srgbClr val="F8F8F8"/>
                </a:solidFill>
              </a:endParaRPr>
            </a:p>
          </p:txBody>
        </p:sp>
        <p:sp>
          <p:nvSpPr>
            <p:cNvPr id="34" name="Oval 33"/>
            <p:cNvSpPr/>
            <p:nvPr/>
          </p:nvSpPr>
          <p:spPr>
            <a:xfrm rot="5400000">
              <a:off x="994972" y="4459112"/>
              <a:ext cx="156136" cy="156136"/>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normAutofit fontScale="25000" lnSpcReduction="20000"/>
            </a:bodyPr>
            <a:lstStyle/>
            <a:p>
              <a:endParaRPr lang="en-US">
                <a:solidFill>
                  <a:srgbClr val="F8F8F8"/>
                </a:solidFill>
              </a:endParaRPr>
            </a:p>
          </p:txBody>
        </p:sp>
      </p:grpSp>
      <p:sp>
        <p:nvSpPr>
          <p:cNvPr id="30" name="Shape 29"/>
          <p:cNvSpPr/>
          <p:nvPr/>
        </p:nvSpPr>
        <p:spPr>
          <a:xfrm rot="2700000">
            <a:off x="3383091" y="279400"/>
            <a:ext cx="914400" cy="914400"/>
          </a:xfrm>
          <a:prstGeom prst="roundRect">
            <a:avLst/>
          </a:prstGeom>
          <a:solidFill>
            <a:schemeClr val="accent2"/>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4" name="Shape 43"/>
          <p:cNvSpPr/>
          <p:nvPr/>
        </p:nvSpPr>
        <p:spPr>
          <a:xfrm rot="2700000">
            <a:off x="3187760" y="286547"/>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4" name="Shape 53"/>
          <p:cNvSpPr/>
          <p:nvPr/>
        </p:nvSpPr>
        <p:spPr>
          <a:xfrm rot="2700000">
            <a:off x="4775200" y="2919536"/>
            <a:ext cx="914400" cy="914400"/>
          </a:xfrm>
          <a:prstGeom prst="roundRect">
            <a:avLst/>
          </a:prstGeom>
          <a:solidFill>
            <a:schemeClr val="tx1">
              <a:lumMod val="50000"/>
              <a:lumOff val="50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5" name="Shape 54"/>
          <p:cNvSpPr/>
          <p:nvPr/>
        </p:nvSpPr>
        <p:spPr>
          <a:xfrm rot="2700000">
            <a:off x="4579869" y="292668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7" name="Shape 56"/>
          <p:cNvSpPr/>
          <p:nvPr/>
        </p:nvSpPr>
        <p:spPr>
          <a:xfrm rot="2700000">
            <a:off x="4351252" y="4453921"/>
            <a:ext cx="914400" cy="914400"/>
          </a:xfrm>
          <a:prstGeom prst="roundRect">
            <a:avLst/>
          </a:prstGeom>
          <a:solidFill>
            <a:schemeClr val="bg1">
              <a:lumMod val="7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8" name="Shape 57"/>
          <p:cNvSpPr/>
          <p:nvPr/>
        </p:nvSpPr>
        <p:spPr>
          <a:xfrm rot="2700000">
            <a:off x="4155921" y="4461068"/>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0" name="Shape 59"/>
          <p:cNvSpPr/>
          <p:nvPr/>
        </p:nvSpPr>
        <p:spPr>
          <a:xfrm rot="2700000">
            <a:off x="3304132" y="5685277"/>
            <a:ext cx="914400" cy="914400"/>
          </a:xfrm>
          <a:prstGeom prst="roundRect">
            <a:avLst/>
          </a:prstGeom>
          <a:solidFill>
            <a:schemeClr val="bg1">
              <a:lumMod val="8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61" name="Shape 60"/>
          <p:cNvSpPr/>
          <p:nvPr/>
        </p:nvSpPr>
        <p:spPr>
          <a:xfrm rot="2700000">
            <a:off x="3108801" y="5692424"/>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49" name="Text 48" hidden="1"/>
          <p:cNvSpPr txBox="1"/>
          <p:nvPr/>
        </p:nvSpPr>
        <p:spPr>
          <a:xfrm>
            <a:off x="426720" y="58924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1990</a:t>
            </a:r>
          </a:p>
        </p:txBody>
      </p:sp>
      <p:sp>
        <p:nvSpPr>
          <p:cNvPr id="76" name="Text 75" hidden="1"/>
          <p:cNvSpPr txBox="1"/>
          <p:nvPr/>
        </p:nvSpPr>
        <p:spPr>
          <a:xfrm>
            <a:off x="1473200" y="1733351"/>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1995</a:t>
            </a:r>
          </a:p>
        </p:txBody>
      </p:sp>
      <p:sp>
        <p:nvSpPr>
          <p:cNvPr id="77" name="Text 76" hidden="1"/>
          <p:cNvSpPr txBox="1"/>
          <p:nvPr/>
        </p:nvSpPr>
        <p:spPr>
          <a:xfrm>
            <a:off x="1934012" y="3246117"/>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2000</a:t>
            </a:r>
          </a:p>
        </p:txBody>
      </p:sp>
      <p:sp>
        <p:nvSpPr>
          <p:cNvPr id="78" name="Text 77" hidden="1"/>
          <p:cNvSpPr txBox="1"/>
          <p:nvPr/>
        </p:nvSpPr>
        <p:spPr>
          <a:xfrm>
            <a:off x="1473200" y="478050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2005</a:t>
            </a:r>
          </a:p>
        </p:txBody>
      </p:sp>
      <p:sp>
        <p:nvSpPr>
          <p:cNvPr id="79" name="Text 78" hidden="1"/>
          <p:cNvSpPr txBox="1"/>
          <p:nvPr/>
        </p:nvSpPr>
        <p:spPr>
          <a:xfrm>
            <a:off x="416560" y="5909112"/>
            <a:ext cx="1117600" cy="410369"/>
          </a:xfrm>
          <a:prstGeom prst="rect">
            <a:avLst/>
          </a:prstGeom>
          <a:noFill/>
        </p:spPr>
        <p:txBody>
          <a:bodyPr wrap="square" lIns="121912" tIns="60956" rIns="121912" bIns="60956" rtlCol="0">
            <a:normAutofit lnSpcReduction="10000"/>
          </a:bodyPr>
          <a:lstStyle/>
          <a:p>
            <a:pPr algn="ctr"/>
            <a:r>
              <a:rPr lang="en-US" dirty="0">
                <a:solidFill>
                  <a:srgbClr val="F8F8F8">
                    <a:lumMod val="50000"/>
                    <a:lumOff val="50000"/>
                  </a:srgbClr>
                </a:solidFill>
              </a:rPr>
              <a:t>2010</a:t>
            </a:r>
          </a:p>
        </p:txBody>
      </p:sp>
      <p:cxnSp>
        <p:nvCxnSpPr>
          <p:cNvPr id="75" name="Line74"/>
          <p:cNvCxnSpPr>
            <a:stCxn id="28" idx="0"/>
          </p:cNvCxnSpPr>
          <p:nvPr/>
        </p:nvCxnSpPr>
        <p:spPr>
          <a:xfrm>
            <a:off x="1534814" y="750203"/>
            <a:ext cx="151680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4" name="Line 83"/>
          <p:cNvCxnSpPr>
            <a:stCxn id="31" idx="0"/>
          </p:cNvCxnSpPr>
          <p:nvPr/>
        </p:nvCxnSpPr>
        <p:spPr>
          <a:xfrm flipV="1">
            <a:off x="2607066" y="1892265"/>
            <a:ext cx="1456937" cy="1"/>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1" name="Shape 50"/>
          <p:cNvSpPr/>
          <p:nvPr/>
        </p:nvSpPr>
        <p:spPr>
          <a:xfrm rot="2700000">
            <a:off x="4380853" y="1389256"/>
            <a:ext cx="914400" cy="914400"/>
          </a:xfrm>
          <a:prstGeom prst="roundRect">
            <a:avLst/>
          </a:prstGeom>
          <a:solidFill>
            <a:schemeClr val="tx1">
              <a:lumMod val="65000"/>
              <a:lumOff val="35000"/>
            </a:schemeClr>
          </a:solidFill>
          <a:ln>
            <a:noFill/>
          </a:ln>
          <a:effectLst>
            <a:innerShdw blurRad="63500" dist="50800" dir="13500000">
              <a:prstClr val="black">
                <a:alpha val="50000"/>
              </a:prstClr>
            </a:inn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sp>
        <p:nvSpPr>
          <p:cNvPr id="52" name="Shape 51"/>
          <p:cNvSpPr/>
          <p:nvPr/>
        </p:nvSpPr>
        <p:spPr>
          <a:xfrm rot="2700000">
            <a:off x="4185523" y="1396403"/>
            <a:ext cx="914400" cy="914400"/>
          </a:xfrm>
          <a:prstGeom prst="roundRect">
            <a:avLst/>
          </a:prstGeom>
          <a:solidFill>
            <a:schemeClr val="bg1"/>
          </a:solidFill>
          <a:ln>
            <a:noFill/>
          </a:ln>
          <a:effectLst>
            <a:outerShdw blurRad="50800" dist="38100" dir="2700000" algn="tl" rotWithShape="0">
              <a:prstClr val="black">
                <a:alpha val="40000"/>
              </a:prstClr>
            </a:outerShdw>
          </a:effectLst>
        </p:spPr>
        <p:txBody>
          <a:bodyPr vert="horz" wrap="square" lIns="121912" tIns="60956" rIns="121912" bIns="60956" numCol="1" anchor="t" anchorCtr="0" compatLnSpc="1">
            <a:prstTxWarp prst="textNoShape">
              <a:avLst/>
            </a:prstTxWarp>
            <a:normAutofit/>
          </a:bodyPr>
          <a:lstStyle/>
          <a:p>
            <a:endParaRPr lang="en-US">
              <a:solidFill>
                <a:srgbClr val="F8F8F8"/>
              </a:solidFill>
            </a:endParaRPr>
          </a:p>
        </p:txBody>
      </p:sp>
      <p:cxnSp>
        <p:nvCxnSpPr>
          <p:cNvPr id="91" name="Line 90"/>
          <p:cNvCxnSpPr/>
          <p:nvPr/>
        </p:nvCxnSpPr>
        <p:spPr>
          <a:xfrm flipV="1">
            <a:off x="2997428" y="3421406"/>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Line92"/>
          <p:cNvCxnSpPr/>
          <p:nvPr/>
        </p:nvCxnSpPr>
        <p:spPr>
          <a:xfrm flipV="1">
            <a:off x="2568560" y="4983169"/>
            <a:ext cx="1456937" cy="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Line 93"/>
          <p:cNvCxnSpPr/>
          <p:nvPr/>
        </p:nvCxnSpPr>
        <p:spPr>
          <a:xfrm flipV="1">
            <a:off x="1524004" y="6154453"/>
            <a:ext cx="1456937" cy="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4" name="Text 133"/>
          <p:cNvSpPr txBox="1"/>
          <p:nvPr/>
        </p:nvSpPr>
        <p:spPr>
          <a:xfrm>
            <a:off x="4242863" y="132885"/>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Video Pre-Processing</a:t>
            </a:r>
          </a:p>
        </p:txBody>
      </p:sp>
      <p:sp>
        <p:nvSpPr>
          <p:cNvPr id="136" name="Text 135"/>
          <p:cNvSpPr txBox="1"/>
          <p:nvPr/>
        </p:nvSpPr>
        <p:spPr>
          <a:xfrm>
            <a:off x="5249132" y="122629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 Detection</a:t>
            </a:r>
          </a:p>
        </p:txBody>
      </p:sp>
      <p:sp>
        <p:nvSpPr>
          <p:cNvPr id="138" name="Text 137"/>
          <p:cNvSpPr txBox="1"/>
          <p:nvPr/>
        </p:nvSpPr>
        <p:spPr>
          <a:xfrm>
            <a:off x="5681533" y="2737304"/>
            <a:ext cx="3657600" cy="410369"/>
          </a:xfrm>
          <a:prstGeom prst="rect">
            <a:avLst/>
          </a:prstGeom>
          <a:noFill/>
        </p:spPr>
        <p:txBody>
          <a:bodyPr wrap="square" lIns="0" tIns="0" rIns="0" bIns="0" rtlCol="0">
            <a:normAutofit/>
          </a:bodyPr>
          <a:lstStyle/>
          <a:p>
            <a:r>
              <a:rPr lang="en-US" sz="2400" dirty="0">
                <a:solidFill>
                  <a:srgbClr val="F8F8F8">
                    <a:lumMod val="65000"/>
                    <a:lumOff val="35000"/>
                  </a:srgbClr>
                </a:solidFill>
              </a:rPr>
              <a:t>Keypoints Pre-Processing</a:t>
            </a:r>
          </a:p>
        </p:txBody>
      </p:sp>
      <p:sp>
        <p:nvSpPr>
          <p:cNvPr id="140" name="Text 139"/>
          <p:cNvSpPr txBox="1"/>
          <p:nvPr/>
        </p:nvSpPr>
        <p:spPr>
          <a:xfrm>
            <a:off x="5249132" y="4282778"/>
            <a:ext cx="3657600" cy="410369"/>
          </a:xfrm>
          <a:prstGeom prst="rect">
            <a:avLst/>
          </a:prstGeom>
          <a:noFill/>
        </p:spPr>
        <p:txBody>
          <a:bodyPr wrap="square" lIns="0" tIns="0" rIns="0" bIns="0" rtlCol="0">
            <a:noAutofit/>
          </a:bodyPr>
          <a:lstStyle/>
          <a:p>
            <a:r>
              <a:rPr lang="en-US" sz="2400" dirty="0">
                <a:solidFill>
                  <a:srgbClr val="F8F8F8">
                    <a:lumMod val="65000"/>
                    <a:lumOff val="35000"/>
                  </a:srgbClr>
                </a:solidFill>
              </a:rPr>
              <a:t>Angles Extraction</a:t>
            </a:r>
          </a:p>
        </p:txBody>
      </p:sp>
      <p:sp>
        <p:nvSpPr>
          <p:cNvPr id="142" name="Text 141"/>
          <p:cNvSpPr txBox="1"/>
          <p:nvPr/>
        </p:nvSpPr>
        <p:spPr>
          <a:xfrm>
            <a:off x="4486870" y="5763281"/>
            <a:ext cx="2690622" cy="827341"/>
          </a:xfrm>
          <a:prstGeom prst="rect">
            <a:avLst/>
          </a:prstGeom>
          <a:noFill/>
        </p:spPr>
        <p:txBody>
          <a:bodyPr wrap="square" lIns="0" tIns="0" rIns="0" bIns="0" rtlCol="0">
            <a:noAutofit/>
          </a:bodyPr>
          <a:lstStyle/>
          <a:p>
            <a:r>
              <a:rPr lang="en-US" sz="2400" dirty="0">
                <a:solidFill>
                  <a:srgbClr val="F8F8F8">
                    <a:lumMod val="65000"/>
                    <a:lumOff val="35000"/>
                  </a:srgbClr>
                </a:solidFill>
              </a:rPr>
              <a:t>Error Detection and Final Score</a:t>
            </a:r>
          </a:p>
        </p:txBody>
      </p:sp>
      <p:pic>
        <p:nvPicPr>
          <p:cNvPr id="2" name="Picture 1" descr="מספריים"/>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352803" y="430089"/>
            <a:ext cx="620703" cy="620703"/>
          </a:xfrm>
          <a:prstGeom prst="rect">
            <a:avLst/>
          </a:prstGeom>
          <a:effectLst>
            <a:innerShdw blurRad="25400" dist="19050" dir="15480000">
              <a:prstClr val="black">
                <a:alpha val="29000"/>
              </a:prstClr>
            </a:innerShdw>
          </a:effectLst>
        </p:spPr>
      </p:pic>
      <p:pic>
        <p:nvPicPr>
          <p:cNvPr id="4" name="Picture 3" descr="טריגונומטריה"/>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363938" y="4590847"/>
            <a:ext cx="579794" cy="579794"/>
          </a:xfrm>
          <a:prstGeom prst="rect">
            <a:avLst/>
          </a:prstGeom>
          <a:effectLst>
            <a:innerShdw blurRad="25400" dist="19050" dir="15480000">
              <a:prstClr val="black">
                <a:alpha val="29000"/>
              </a:prstClr>
            </a:innerShdw>
          </a:effectLst>
        </p:spPr>
      </p:pic>
      <p:pic>
        <p:nvPicPr>
          <p:cNvPr id="5" name="Picture 4"/>
          <p:cNvPicPr>
            <a:picLocks noChangeAspect="1"/>
          </p:cNvPicPr>
          <p:nvPr/>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51000"/>
                    </a14:imgEffect>
                  </a14:imgLayer>
                </a14:imgProps>
              </a:ext>
              <a:ext uri="{28A0092B-C50C-407E-A947-70E740481C1C}">
                <a14:useLocalDpi xmlns:a14="http://schemas.microsoft.com/office/drawing/2010/main" val="0"/>
              </a:ext>
            </a:extLst>
          </a:blip>
          <a:stretch>
            <a:fillRect/>
          </a:stretch>
        </p:blipFill>
        <p:spPr>
          <a:xfrm>
            <a:off x="3352803" y="5922410"/>
            <a:ext cx="503895" cy="503895"/>
          </a:xfrm>
          <a:prstGeom prst="rect">
            <a:avLst/>
          </a:prstGeom>
          <a:effectLst>
            <a:innerShdw blurRad="25400" dist="19050" dir="15480000">
              <a:prstClr val="black">
                <a:alpha val="29000"/>
              </a:prstClr>
            </a:innerShdw>
          </a:effectLst>
        </p:spPr>
      </p:pic>
      <p:pic>
        <p:nvPicPr>
          <p:cNvPr id="6" name="Picture 5" descr="עין"/>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4324630" y="1531318"/>
            <a:ext cx="651594" cy="651594"/>
          </a:xfrm>
          <a:prstGeom prst="rect">
            <a:avLst/>
          </a:prstGeom>
          <a:effectLst>
            <a:innerShdw blurRad="25400" dist="19050" dir="15480000">
              <a:prstClr val="black">
                <a:alpha val="29000"/>
              </a:prstClr>
            </a:innerShdw>
          </a:effectLst>
        </p:spPr>
      </p:pic>
      <p:pic>
        <p:nvPicPr>
          <p:cNvPr id="7" name="Picture 6" descr="התפלגות נורמלית"/>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703004" y="3055338"/>
            <a:ext cx="654490" cy="654490"/>
          </a:xfrm>
          <a:prstGeom prst="rect">
            <a:avLst/>
          </a:prstGeom>
          <a:effectLst>
            <a:innerShdw blurRad="25400" dist="19050" dir="15480000">
              <a:prstClr val="black">
                <a:alpha val="29000"/>
              </a:prstClr>
            </a:innerShdw>
          </a:effectLst>
        </p:spPr>
      </p:pic>
    </p:spTree>
    <p:extLst>
      <p:ext uri="{BB962C8B-B14F-4D97-AF65-F5344CB8AC3E}">
        <p14:creationId xmlns:p14="http://schemas.microsoft.com/office/powerpoint/2010/main" val="320554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p:bldP spid="78" grpId="0"/>
      <p:bldP spid="7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PresenterMedia.com Animated Theme">
  <a:themeElements>
    <a:clrScheme name="shield_fire">
      <a:dk1>
        <a:sysClr val="windowText" lastClr="000000"/>
      </a:dk1>
      <a:lt1>
        <a:sysClr val="window" lastClr="FFFFFF"/>
      </a:lt1>
      <a:dk2>
        <a:srgbClr val="11118D"/>
      </a:dk2>
      <a:lt2>
        <a:srgbClr val="EEECE1"/>
      </a:lt2>
      <a:accent1>
        <a:srgbClr val="3A96D0"/>
      </a:accent1>
      <a:accent2>
        <a:srgbClr val="F7291E"/>
      </a:accent2>
      <a:accent3>
        <a:srgbClr val="149FBE"/>
      </a:accent3>
      <a:accent4>
        <a:srgbClr val="81BF14"/>
      </a:accent4>
      <a:accent5>
        <a:srgbClr val="FF9933"/>
      </a:accent5>
      <a:accent6>
        <a:srgbClr val="62251F"/>
      </a:accent6>
      <a:hlink>
        <a:srgbClr val="FDFD88"/>
      </a:hlink>
      <a:folHlink>
        <a:srgbClr val="800080"/>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2707</TotalTime>
  <Words>1511</Words>
  <Application>Microsoft Office PowerPoint</Application>
  <PresentationFormat>Widescreen</PresentationFormat>
  <Paragraphs>249</Paragraphs>
  <Slides>45</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Arial</vt:lpstr>
      <vt:lpstr>avenir-lt-w01_35-light1475496</vt:lpstr>
      <vt:lpstr>Calibri</vt:lpstr>
      <vt:lpstr>Franklin Gothic Heavy</vt:lpstr>
      <vt:lpstr>Tw Cen MT</vt:lpstr>
      <vt:lpstr>Tw Cen MT Condensed</vt:lpstr>
      <vt:lpstr>Wingdings 3</vt:lpstr>
      <vt:lpstr>1_PresenterMedia.com Animated Theme</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Yadallee</dc:creator>
  <cp:lastModifiedBy>Liron Abraham</cp:lastModifiedBy>
  <cp:revision>151</cp:revision>
  <dcterms:created xsi:type="dcterms:W3CDTF">2018-03-16T21:39:01Z</dcterms:created>
  <dcterms:modified xsi:type="dcterms:W3CDTF">2020-06-25T05:39:03Z</dcterms:modified>
</cp:coreProperties>
</file>